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7" r:id="rId3"/>
    <p:sldId id="259" r:id="rId4"/>
    <p:sldId id="311" r:id="rId5"/>
    <p:sldId id="261" r:id="rId6"/>
    <p:sldId id="306" r:id="rId7"/>
    <p:sldId id="307" r:id="rId8"/>
    <p:sldId id="308" r:id="rId9"/>
    <p:sldId id="310" r:id="rId10"/>
    <p:sldId id="314" r:id="rId11"/>
    <p:sldId id="313" r:id="rId12"/>
    <p:sldId id="319" r:id="rId13"/>
    <p:sldId id="315" r:id="rId14"/>
    <p:sldId id="316" r:id="rId15"/>
    <p:sldId id="317" r:id="rId16"/>
    <p:sldId id="318" r:id="rId17"/>
    <p:sldId id="320" r:id="rId18"/>
    <p:sldId id="321" r:id="rId1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osis" pitchFamily="2" charset="0"/>
      <p:regular r:id="rId26"/>
      <p:bold r:id="rId27"/>
    </p:embeddedFont>
    <p:embeddedFont>
      <p:font typeface="Hind Siliguri Medium" panose="02000000000000000000" pitchFamily="2" charset="0"/>
      <p:regular r:id="rId28"/>
      <p:bold r:id="rId29"/>
    </p:embeddedFont>
    <p:embeddedFont>
      <p:font typeface="Mountains of Christmas" panose="020B0604020202020204" charset="0"/>
      <p:regular r:id="rId30"/>
      <p:bold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9AA0A6"/>
          </p15:clr>
        </p15:guide>
        <p15:guide id="2" orient="horz" pos="244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E77D50-7BB2-4414-8907-4682FB9101BC}">
  <a:tblStyle styleId="{AEE77D50-7BB2-4414-8907-4682FB910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106"/>
        <p:guide orient="horz" pos="24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D8627-31C6-4E07-8FC0-BCF40EC5EED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BD830C-710C-4DC5-9D15-09C55778F2EA}">
      <dgm:prSet phldrT="[Text]"/>
      <dgm:spPr/>
      <dgm:t>
        <a:bodyPr/>
        <a:lstStyle/>
        <a:p>
          <a:r>
            <a:rPr lang="en-US" dirty="0"/>
            <a:t>Imported Clipped Image</a:t>
          </a:r>
          <a:endParaRPr lang="en-IN" dirty="0"/>
        </a:p>
      </dgm:t>
    </dgm:pt>
    <dgm:pt modelId="{C955B554-E5D8-4BF7-8DF2-0542C0832FFC}" type="parTrans" cxnId="{0386B9D1-3ADA-4069-B3C5-A6CBCC8670D7}">
      <dgm:prSet/>
      <dgm:spPr/>
      <dgm:t>
        <a:bodyPr/>
        <a:lstStyle/>
        <a:p>
          <a:endParaRPr lang="en-IN"/>
        </a:p>
      </dgm:t>
    </dgm:pt>
    <dgm:pt modelId="{574844C5-B573-42A6-8D94-E829937BE1C3}" type="sibTrans" cxnId="{0386B9D1-3ADA-4069-B3C5-A6CBCC8670D7}">
      <dgm:prSet/>
      <dgm:spPr/>
      <dgm:t>
        <a:bodyPr/>
        <a:lstStyle/>
        <a:p>
          <a:endParaRPr lang="en-IN"/>
        </a:p>
      </dgm:t>
    </dgm:pt>
    <dgm:pt modelId="{8B6F13DC-E537-44F6-8388-F3ADF0072D66}">
      <dgm:prSet phldrT="[Text]"/>
      <dgm:spPr/>
      <dgm:t>
        <a:bodyPr/>
        <a:lstStyle/>
        <a:p>
          <a:r>
            <a:rPr lang="en-US" dirty="0"/>
            <a:t>Raster Function</a:t>
          </a:r>
          <a:endParaRPr lang="en-IN" dirty="0"/>
        </a:p>
      </dgm:t>
    </dgm:pt>
    <dgm:pt modelId="{A30E09C1-1EBC-45EE-9433-F6555DC4827B}" type="parTrans" cxnId="{B08667A4-68B6-4E38-BDA6-81F355B3587C}">
      <dgm:prSet/>
      <dgm:spPr/>
      <dgm:t>
        <a:bodyPr/>
        <a:lstStyle/>
        <a:p>
          <a:endParaRPr lang="en-IN"/>
        </a:p>
      </dgm:t>
    </dgm:pt>
    <dgm:pt modelId="{058AC27F-D73C-4EC6-9BE8-53BB588E8099}" type="sibTrans" cxnId="{B08667A4-68B6-4E38-BDA6-81F355B3587C}">
      <dgm:prSet/>
      <dgm:spPr/>
      <dgm:t>
        <a:bodyPr/>
        <a:lstStyle/>
        <a:p>
          <a:endParaRPr lang="en-IN"/>
        </a:p>
      </dgm:t>
    </dgm:pt>
    <dgm:pt modelId="{81ECF847-369E-4916-BD57-6A5EB0832C62}">
      <dgm:prSet phldrT="[Text]"/>
      <dgm:spPr/>
      <dgm:t>
        <a:bodyPr/>
        <a:lstStyle/>
        <a:p>
          <a:r>
            <a:rPr lang="en-US" dirty="0"/>
            <a:t>Unsupervised Classification</a:t>
          </a:r>
          <a:endParaRPr lang="en-IN" dirty="0"/>
        </a:p>
      </dgm:t>
    </dgm:pt>
    <dgm:pt modelId="{DCB5319A-6B9F-4A32-A87E-1C4D563FDFDB}" type="parTrans" cxnId="{30F2EC56-3BEE-47D5-8F05-1F19F64B62E5}">
      <dgm:prSet/>
      <dgm:spPr/>
      <dgm:t>
        <a:bodyPr/>
        <a:lstStyle/>
        <a:p>
          <a:endParaRPr lang="en-IN"/>
        </a:p>
      </dgm:t>
    </dgm:pt>
    <dgm:pt modelId="{1CA7BAD2-2F59-4D78-9FC3-FCA7FA05DEE3}" type="sibTrans" cxnId="{30F2EC56-3BEE-47D5-8F05-1F19F64B62E5}">
      <dgm:prSet/>
      <dgm:spPr/>
      <dgm:t>
        <a:bodyPr/>
        <a:lstStyle/>
        <a:p>
          <a:endParaRPr lang="en-IN"/>
        </a:p>
      </dgm:t>
    </dgm:pt>
    <dgm:pt modelId="{EACBD499-EF41-469F-ACCD-796CE8F07464}">
      <dgm:prSet phldrT="[Text]"/>
      <dgm:spPr/>
      <dgm:t>
        <a:bodyPr/>
        <a:lstStyle/>
        <a:p>
          <a:r>
            <a:rPr lang="en-US" dirty="0"/>
            <a:t>Used K-mean algorithm</a:t>
          </a:r>
        </a:p>
        <a:p>
          <a:r>
            <a:rPr lang="en-US" dirty="0"/>
            <a:t>No. of Class : 10</a:t>
          </a:r>
          <a:endParaRPr lang="en-IN" dirty="0"/>
        </a:p>
      </dgm:t>
    </dgm:pt>
    <dgm:pt modelId="{B26EAB2F-F0C5-4890-8F9C-8B722BAF5D15}" type="parTrans" cxnId="{55AFB1F2-03D3-4F48-B190-453F8E3692E4}">
      <dgm:prSet/>
      <dgm:spPr/>
      <dgm:t>
        <a:bodyPr/>
        <a:lstStyle/>
        <a:p>
          <a:endParaRPr lang="en-IN"/>
        </a:p>
      </dgm:t>
    </dgm:pt>
    <dgm:pt modelId="{639B309A-C4AB-475D-A0C2-CFEEAB726033}" type="sibTrans" cxnId="{55AFB1F2-03D3-4F48-B190-453F8E3692E4}">
      <dgm:prSet/>
      <dgm:spPr/>
      <dgm:t>
        <a:bodyPr/>
        <a:lstStyle/>
        <a:p>
          <a:endParaRPr lang="en-IN"/>
        </a:p>
      </dgm:t>
    </dgm:pt>
    <dgm:pt modelId="{33E37290-CDFF-4B42-AC0D-6C3EF07C1562}">
      <dgm:prSet phldrT="[Text]"/>
      <dgm:spPr/>
      <dgm:t>
        <a:bodyPr/>
        <a:lstStyle/>
        <a:p>
          <a:r>
            <a:rPr lang="en-US" dirty="0"/>
            <a:t>Labelled Each Classes in Attribute table</a:t>
          </a:r>
          <a:endParaRPr lang="en-IN" dirty="0"/>
        </a:p>
      </dgm:t>
    </dgm:pt>
    <dgm:pt modelId="{48B45110-CC93-41F2-8022-FB23FB9EE2A4}" type="parTrans" cxnId="{47AABB8B-5164-4B41-A5BC-E47FB4896BBC}">
      <dgm:prSet/>
      <dgm:spPr/>
      <dgm:t>
        <a:bodyPr/>
        <a:lstStyle/>
        <a:p>
          <a:endParaRPr lang="en-IN"/>
        </a:p>
      </dgm:t>
    </dgm:pt>
    <dgm:pt modelId="{6A4970DC-C180-4134-A550-0FEEF1EDDF63}" type="sibTrans" cxnId="{47AABB8B-5164-4B41-A5BC-E47FB4896BBC}">
      <dgm:prSet/>
      <dgm:spPr/>
      <dgm:t>
        <a:bodyPr/>
        <a:lstStyle/>
        <a:p>
          <a:endParaRPr lang="en-IN"/>
        </a:p>
      </dgm:t>
    </dgm:pt>
    <dgm:pt modelId="{386FA14B-66DF-4A54-9592-A606D87E65A8}">
      <dgm:prSet phldrT="[Text]"/>
      <dgm:spPr/>
      <dgm:t>
        <a:bodyPr/>
        <a:lstStyle/>
        <a:p>
          <a:r>
            <a:rPr lang="en-US" dirty="0"/>
            <a:t>Recoded Particular Area based on Classes</a:t>
          </a:r>
        </a:p>
      </dgm:t>
    </dgm:pt>
    <dgm:pt modelId="{F4969322-5309-44EA-AE21-8E8638C39871}" type="parTrans" cxnId="{0E15DADF-7449-4702-8925-1178F8E37CC4}">
      <dgm:prSet/>
      <dgm:spPr/>
      <dgm:t>
        <a:bodyPr/>
        <a:lstStyle/>
        <a:p>
          <a:endParaRPr lang="en-IN"/>
        </a:p>
      </dgm:t>
    </dgm:pt>
    <dgm:pt modelId="{7695B556-0D64-44E0-A898-6BCDFD97A177}" type="sibTrans" cxnId="{0E15DADF-7449-4702-8925-1178F8E37CC4}">
      <dgm:prSet/>
      <dgm:spPr/>
      <dgm:t>
        <a:bodyPr/>
        <a:lstStyle/>
        <a:p>
          <a:endParaRPr lang="en-IN"/>
        </a:p>
      </dgm:t>
    </dgm:pt>
    <dgm:pt modelId="{372C5C1B-D891-49C5-8169-41614DF5B06D}">
      <dgm:prSet phldrT="[Text]"/>
      <dgm:spPr/>
      <dgm:t>
        <a:bodyPr/>
        <a:lstStyle/>
        <a:p>
          <a:r>
            <a:rPr lang="en-US" dirty="0"/>
            <a:t>Repeated same process other two images</a:t>
          </a:r>
          <a:endParaRPr lang="en-IN" dirty="0"/>
        </a:p>
      </dgm:t>
    </dgm:pt>
    <dgm:pt modelId="{9FC0F943-DF00-4078-9E02-2CBAB6A81C66}" type="parTrans" cxnId="{515C4667-B99D-4FF1-B515-74DF4310B782}">
      <dgm:prSet/>
      <dgm:spPr/>
      <dgm:t>
        <a:bodyPr/>
        <a:lstStyle/>
        <a:p>
          <a:endParaRPr lang="en-IN"/>
        </a:p>
      </dgm:t>
    </dgm:pt>
    <dgm:pt modelId="{7267CE08-B17F-4E73-87A1-89B089A574BA}" type="sibTrans" cxnId="{515C4667-B99D-4FF1-B515-74DF4310B782}">
      <dgm:prSet/>
      <dgm:spPr/>
      <dgm:t>
        <a:bodyPr/>
        <a:lstStyle/>
        <a:p>
          <a:endParaRPr lang="en-IN"/>
        </a:p>
      </dgm:t>
    </dgm:pt>
    <dgm:pt modelId="{7CC3A705-6901-4D37-8D6F-F3764421D84B}">
      <dgm:prSet phldrT="[Text]"/>
      <dgm:spPr/>
      <dgm:t>
        <a:bodyPr/>
        <a:lstStyle/>
        <a:p>
          <a:r>
            <a:rPr lang="en-US" dirty="0"/>
            <a:t>Each Class was encoded with colors </a:t>
          </a:r>
          <a:endParaRPr lang="en-IN" dirty="0"/>
        </a:p>
      </dgm:t>
    </dgm:pt>
    <dgm:pt modelId="{0F4C0F1B-671A-4080-AF33-CAA28CDF63DA}" type="parTrans" cxnId="{EB0E04DB-CEB2-421E-B248-661DA915E413}">
      <dgm:prSet/>
      <dgm:spPr/>
      <dgm:t>
        <a:bodyPr/>
        <a:lstStyle/>
        <a:p>
          <a:endParaRPr lang="en-IN"/>
        </a:p>
      </dgm:t>
    </dgm:pt>
    <dgm:pt modelId="{75AE2C28-AF2F-4DFA-A158-0921217F036B}" type="sibTrans" cxnId="{EB0E04DB-CEB2-421E-B248-661DA915E413}">
      <dgm:prSet/>
      <dgm:spPr/>
      <dgm:t>
        <a:bodyPr/>
        <a:lstStyle/>
        <a:p>
          <a:endParaRPr lang="en-IN"/>
        </a:p>
      </dgm:t>
    </dgm:pt>
    <dgm:pt modelId="{6D30781D-4376-4202-B500-64250A7B72B2}">
      <dgm:prSet phldrT="[Text]"/>
      <dgm:spPr/>
      <dgm:t>
        <a:bodyPr/>
        <a:lstStyle/>
        <a:p>
          <a:r>
            <a:rPr lang="en-US" dirty="0"/>
            <a:t>Made Map Layouts including Legends, Scale, etc.</a:t>
          </a:r>
          <a:endParaRPr lang="en-IN" dirty="0"/>
        </a:p>
      </dgm:t>
    </dgm:pt>
    <dgm:pt modelId="{C6D6235A-61F9-4A1A-A1B9-0270B85F8B58}" type="parTrans" cxnId="{D55EDFA1-C35F-4FD4-8857-5926E2C97070}">
      <dgm:prSet/>
      <dgm:spPr/>
      <dgm:t>
        <a:bodyPr/>
        <a:lstStyle/>
        <a:p>
          <a:endParaRPr lang="en-IN"/>
        </a:p>
      </dgm:t>
    </dgm:pt>
    <dgm:pt modelId="{27580CEF-CD3D-4B3A-8364-7462FC35326A}" type="sibTrans" cxnId="{D55EDFA1-C35F-4FD4-8857-5926E2C97070}">
      <dgm:prSet/>
      <dgm:spPr/>
      <dgm:t>
        <a:bodyPr/>
        <a:lstStyle/>
        <a:p>
          <a:endParaRPr lang="en-IN"/>
        </a:p>
      </dgm:t>
    </dgm:pt>
    <dgm:pt modelId="{02A6E26B-770A-4888-A18E-D66B3BCA6479}">
      <dgm:prSet/>
      <dgm:spPr/>
      <dgm:t>
        <a:bodyPr/>
        <a:lstStyle/>
        <a:p>
          <a:r>
            <a:rPr lang="en-US" dirty="0"/>
            <a:t>In Raster Function</a:t>
          </a:r>
        </a:p>
        <a:p>
          <a:r>
            <a:rPr lang="en-US" dirty="0"/>
            <a:t>Thematic</a:t>
          </a:r>
          <a:endParaRPr lang="en-IN" dirty="0"/>
        </a:p>
      </dgm:t>
    </dgm:pt>
    <dgm:pt modelId="{75FF392C-D737-49F3-A92E-536A27662C5E}" type="parTrans" cxnId="{6CA6CAF6-67C0-485E-876A-97DC8AB812EF}">
      <dgm:prSet/>
      <dgm:spPr/>
      <dgm:t>
        <a:bodyPr/>
        <a:lstStyle/>
        <a:p>
          <a:endParaRPr lang="en-IN"/>
        </a:p>
      </dgm:t>
    </dgm:pt>
    <dgm:pt modelId="{25D4C11A-49D8-4953-94CF-1C01D9ECD8FF}" type="sibTrans" cxnId="{6CA6CAF6-67C0-485E-876A-97DC8AB812EF}">
      <dgm:prSet/>
      <dgm:spPr/>
      <dgm:t>
        <a:bodyPr/>
        <a:lstStyle/>
        <a:p>
          <a:endParaRPr lang="en-IN"/>
        </a:p>
      </dgm:t>
    </dgm:pt>
    <dgm:pt modelId="{1735B0FD-FE65-45ED-B024-49BB5BE99EBC}">
      <dgm:prSet/>
      <dgm:spPr/>
      <dgm:t>
        <a:bodyPr/>
        <a:lstStyle/>
        <a:p>
          <a:r>
            <a:rPr lang="en-US" dirty="0"/>
            <a:t>Matrix Union</a:t>
          </a:r>
          <a:endParaRPr lang="en-IN" dirty="0"/>
        </a:p>
      </dgm:t>
    </dgm:pt>
    <dgm:pt modelId="{EEC43EFC-D34C-4C50-98F4-89881A620645}" type="parTrans" cxnId="{B3541913-CA94-4671-BDF6-7DC1B71F1C6E}">
      <dgm:prSet/>
      <dgm:spPr/>
      <dgm:t>
        <a:bodyPr/>
        <a:lstStyle/>
        <a:p>
          <a:endParaRPr lang="en-IN"/>
        </a:p>
      </dgm:t>
    </dgm:pt>
    <dgm:pt modelId="{1FE14841-F909-4946-AAF3-3F9AFE896DC6}" type="sibTrans" cxnId="{B3541913-CA94-4671-BDF6-7DC1B71F1C6E}">
      <dgm:prSet/>
      <dgm:spPr/>
      <dgm:t>
        <a:bodyPr/>
        <a:lstStyle/>
        <a:p>
          <a:endParaRPr lang="en-IN"/>
        </a:p>
      </dgm:t>
    </dgm:pt>
    <dgm:pt modelId="{D740E68E-A828-4CDF-A67D-8F030EFC1327}">
      <dgm:prSet/>
      <dgm:spPr/>
      <dgm:t>
        <a:bodyPr/>
        <a:lstStyle/>
        <a:p>
          <a:r>
            <a:rPr lang="en-US" dirty="0"/>
            <a:t>Generated the Final Images</a:t>
          </a:r>
          <a:endParaRPr lang="en-IN" dirty="0"/>
        </a:p>
      </dgm:t>
    </dgm:pt>
    <dgm:pt modelId="{41D0BD65-E423-4AFE-85C6-B6F94429EBA2}" type="parTrans" cxnId="{59CA9030-E9D6-40BA-94D2-A4120CC8EFA0}">
      <dgm:prSet/>
      <dgm:spPr/>
      <dgm:t>
        <a:bodyPr/>
        <a:lstStyle/>
        <a:p>
          <a:endParaRPr lang="en-IN"/>
        </a:p>
      </dgm:t>
    </dgm:pt>
    <dgm:pt modelId="{A3D478A3-A063-4781-9C86-5ED8BBD1BDB2}" type="sibTrans" cxnId="{59CA9030-E9D6-40BA-94D2-A4120CC8EFA0}">
      <dgm:prSet/>
      <dgm:spPr/>
      <dgm:t>
        <a:bodyPr/>
        <a:lstStyle/>
        <a:p>
          <a:endParaRPr lang="en-IN"/>
        </a:p>
      </dgm:t>
    </dgm:pt>
    <dgm:pt modelId="{4192F83A-5072-4169-833B-E73DCE1AD622}" type="pres">
      <dgm:prSet presAssocID="{7E5D8627-31C6-4E07-8FC0-BCF40EC5EEDC}" presName="Name0" presStyleCnt="0">
        <dgm:presLayoutVars>
          <dgm:dir/>
          <dgm:resizeHandles/>
        </dgm:presLayoutVars>
      </dgm:prSet>
      <dgm:spPr/>
    </dgm:pt>
    <dgm:pt modelId="{674A356C-A1D9-4782-938E-E8BCD2ED4499}" type="pres">
      <dgm:prSet presAssocID="{15BD830C-710C-4DC5-9D15-09C55778F2EA}" presName="compNode" presStyleCnt="0"/>
      <dgm:spPr/>
    </dgm:pt>
    <dgm:pt modelId="{388636D1-2CEA-4075-8B4B-FF2874F134B2}" type="pres">
      <dgm:prSet presAssocID="{15BD830C-710C-4DC5-9D15-09C55778F2EA}" presName="dummyConnPt" presStyleCnt="0"/>
      <dgm:spPr/>
    </dgm:pt>
    <dgm:pt modelId="{AE9FEFA1-C5D8-4321-8975-45293501B35B}" type="pres">
      <dgm:prSet presAssocID="{15BD830C-710C-4DC5-9D15-09C55778F2EA}" presName="node" presStyleLbl="node1" presStyleIdx="0" presStyleCnt="12">
        <dgm:presLayoutVars>
          <dgm:bulletEnabled val="1"/>
        </dgm:presLayoutVars>
      </dgm:prSet>
      <dgm:spPr/>
    </dgm:pt>
    <dgm:pt modelId="{92494C60-D2C4-47CA-82E1-1BE3780D4686}" type="pres">
      <dgm:prSet presAssocID="{574844C5-B573-42A6-8D94-E829937BE1C3}" presName="sibTrans" presStyleLbl="bgSibTrans2D1" presStyleIdx="0" presStyleCnt="11"/>
      <dgm:spPr/>
    </dgm:pt>
    <dgm:pt modelId="{9BE4E1C5-F769-4942-B03C-6BC76D49FF03}" type="pres">
      <dgm:prSet presAssocID="{8B6F13DC-E537-44F6-8388-F3ADF0072D66}" presName="compNode" presStyleCnt="0"/>
      <dgm:spPr/>
    </dgm:pt>
    <dgm:pt modelId="{605BE1BB-A288-416D-85DD-AA6D0DF632D8}" type="pres">
      <dgm:prSet presAssocID="{8B6F13DC-E537-44F6-8388-F3ADF0072D66}" presName="dummyConnPt" presStyleCnt="0"/>
      <dgm:spPr/>
    </dgm:pt>
    <dgm:pt modelId="{C083E3C3-C778-454C-BEA6-F45FF461B77A}" type="pres">
      <dgm:prSet presAssocID="{8B6F13DC-E537-44F6-8388-F3ADF0072D66}" presName="node" presStyleLbl="node1" presStyleIdx="1" presStyleCnt="12">
        <dgm:presLayoutVars>
          <dgm:bulletEnabled val="1"/>
        </dgm:presLayoutVars>
      </dgm:prSet>
      <dgm:spPr/>
    </dgm:pt>
    <dgm:pt modelId="{1E40DCA5-57D7-4DB2-99D2-9CCCC8D48D0B}" type="pres">
      <dgm:prSet presAssocID="{058AC27F-D73C-4EC6-9BE8-53BB588E8099}" presName="sibTrans" presStyleLbl="bgSibTrans2D1" presStyleIdx="1" presStyleCnt="11"/>
      <dgm:spPr/>
    </dgm:pt>
    <dgm:pt modelId="{DF72E45A-68DF-4B28-9CA9-09F8BC347A6B}" type="pres">
      <dgm:prSet presAssocID="{81ECF847-369E-4916-BD57-6A5EB0832C62}" presName="compNode" presStyleCnt="0"/>
      <dgm:spPr/>
    </dgm:pt>
    <dgm:pt modelId="{62954EA4-C705-4AC2-8167-4CE4B06DD7B1}" type="pres">
      <dgm:prSet presAssocID="{81ECF847-369E-4916-BD57-6A5EB0832C62}" presName="dummyConnPt" presStyleCnt="0"/>
      <dgm:spPr/>
    </dgm:pt>
    <dgm:pt modelId="{EBB6585C-E83B-47EE-9217-C3B36EF3CDF0}" type="pres">
      <dgm:prSet presAssocID="{81ECF847-369E-4916-BD57-6A5EB0832C62}" presName="node" presStyleLbl="node1" presStyleIdx="2" presStyleCnt="12">
        <dgm:presLayoutVars>
          <dgm:bulletEnabled val="1"/>
        </dgm:presLayoutVars>
      </dgm:prSet>
      <dgm:spPr/>
    </dgm:pt>
    <dgm:pt modelId="{61421006-A55E-4F4A-A512-732134DD69D9}" type="pres">
      <dgm:prSet presAssocID="{1CA7BAD2-2F59-4D78-9FC3-FCA7FA05DEE3}" presName="sibTrans" presStyleLbl="bgSibTrans2D1" presStyleIdx="2" presStyleCnt="11"/>
      <dgm:spPr/>
    </dgm:pt>
    <dgm:pt modelId="{65E8B5B7-4A47-4D5B-BCA0-746F999684BD}" type="pres">
      <dgm:prSet presAssocID="{EACBD499-EF41-469F-ACCD-796CE8F07464}" presName="compNode" presStyleCnt="0"/>
      <dgm:spPr/>
    </dgm:pt>
    <dgm:pt modelId="{325C83D2-E278-45A9-B5F2-C72738531032}" type="pres">
      <dgm:prSet presAssocID="{EACBD499-EF41-469F-ACCD-796CE8F07464}" presName="dummyConnPt" presStyleCnt="0"/>
      <dgm:spPr/>
    </dgm:pt>
    <dgm:pt modelId="{EA21368E-F70B-462F-9DA5-043976087078}" type="pres">
      <dgm:prSet presAssocID="{EACBD499-EF41-469F-ACCD-796CE8F07464}" presName="node" presStyleLbl="node1" presStyleIdx="3" presStyleCnt="12">
        <dgm:presLayoutVars>
          <dgm:bulletEnabled val="1"/>
        </dgm:presLayoutVars>
      </dgm:prSet>
      <dgm:spPr/>
    </dgm:pt>
    <dgm:pt modelId="{8390CACB-C856-4909-910E-9D17F87BCF94}" type="pres">
      <dgm:prSet presAssocID="{639B309A-C4AB-475D-A0C2-CFEEAB726033}" presName="sibTrans" presStyleLbl="bgSibTrans2D1" presStyleIdx="3" presStyleCnt="11"/>
      <dgm:spPr/>
    </dgm:pt>
    <dgm:pt modelId="{9F87718A-C9B6-45F0-BA1E-E74696042EF6}" type="pres">
      <dgm:prSet presAssocID="{33E37290-CDFF-4B42-AC0D-6C3EF07C1562}" presName="compNode" presStyleCnt="0"/>
      <dgm:spPr/>
    </dgm:pt>
    <dgm:pt modelId="{C8D7F694-8261-459C-9737-864EC0E5C6CC}" type="pres">
      <dgm:prSet presAssocID="{33E37290-CDFF-4B42-AC0D-6C3EF07C1562}" presName="dummyConnPt" presStyleCnt="0"/>
      <dgm:spPr/>
    </dgm:pt>
    <dgm:pt modelId="{FF793CE9-85C9-4C29-8C26-6B3137E4B613}" type="pres">
      <dgm:prSet presAssocID="{33E37290-CDFF-4B42-AC0D-6C3EF07C1562}" presName="node" presStyleLbl="node1" presStyleIdx="4" presStyleCnt="12">
        <dgm:presLayoutVars>
          <dgm:bulletEnabled val="1"/>
        </dgm:presLayoutVars>
      </dgm:prSet>
      <dgm:spPr/>
    </dgm:pt>
    <dgm:pt modelId="{B6045FCC-7F9A-43C0-BF44-11C08921503A}" type="pres">
      <dgm:prSet presAssocID="{6A4970DC-C180-4134-A550-0FEEF1EDDF63}" presName="sibTrans" presStyleLbl="bgSibTrans2D1" presStyleIdx="4" presStyleCnt="11"/>
      <dgm:spPr/>
    </dgm:pt>
    <dgm:pt modelId="{FADFDACE-5D87-4AB0-82E1-3959385015D6}" type="pres">
      <dgm:prSet presAssocID="{386FA14B-66DF-4A54-9592-A606D87E65A8}" presName="compNode" presStyleCnt="0"/>
      <dgm:spPr/>
    </dgm:pt>
    <dgm:pt modelId="{D964A6A9-719C-4A6F-9763-D52EC14ED91F}" type="pres">
      <dgm:prSet presAssocID="{386FA14B-66DF-4A54-9592-A606D87E65A8}" presName="dummyConnPt" presStyleCnt="0"/>
      <dgm:spPr/>
    </dgm:pt>
    <dgm:pt modelId="{573A377F-CE34-4D99-B42A-EDE84E7AFC26}" type="pres">
      <dgm:prSet presAssocID="{386FA14B-66DF-4A54-9592-A606D87E65A8}" presName="node" presStyleLbl="node1" presStyleIdx="5" presStyleCnt="12">
        <dgm:presLayoutVars>
          <dgm:bulletEnabled val="1"/>
        </dgm:presLayoutVars>
      </dgm:prSet>
      <dgm:spPr/>
    </dgm:pt>
    <dgm:pt modelId="{283776A2-93E2-4C87-BC2B-DC34074AB65A}" type="pres">
      <dgm:prSet presAssocID="{7695B556-0D64-44E0-A898-6BCDFD97A177}" presName="sibTrans" presStyleLbl="bgSibTrans2D1" presStyleIdx="5" presStyleCnt="11"/>
      <dgm:spPr/>
    </dgm:pt>
    <dgm:pt modelId="{C9038AAA-9288-4C2A-AE61-E00B6DC9DBDC}" type="pres">
      <dgm:prSet presAssocID="{372C5C1B-D891-49C5-8169-41614DF5B06D}" presName="compNode" presStyleCnt="0"/>
      <dgm:spPr/>
    </dgm:pt>
    <dgm:pt modelId="{56312E88-F93E-48F4-BEDC-F4035D9C2EA1}" type="pres">
      <dgm:prSet presAssocID="{372C5C1B-D891-49C5-8169-41614DF5B06D}" presName="dummyConnPt" presStyleCnt="0"/>
      <dgm:spPr/>
    </dgm:pt>
    <dgm:pt modelId="{ED473FB0-9E42-4AF3-BF09-61175F0A8BA4}" type="pres">
      <dgm:prSet presAssocID="{372C5C1B-D891-49C5-8169-41614DF5B06D}" presName="node" presStyleLbl="node1" presStyleIdx="6" presStyleCnt="12">
        <dgm:presLayoutVars>
          <dgm:bulletEnabled val="1"/>
        </dgm:presLayoutVars>
      </dgm:prSet>
      <dgm:spPr/>
    </dgm:pt>
    <dgm:pt modelId="{8EA28D79-4955-425A-BC7A-AF3F66097806}" type="pres">
      <dgm:prSet presAssocID="{7267CE08-B17F-4E73-87A1-89B089A574BA}" presName="sibTrans" presStyleLbl="bgSibTrans2D1" presStyleIdx="6" presStyleCnt="11"/>
      <dgm:spPr/>
    </dgm:pt>
    <dgm:pt modelId="{C8D2F9BC-1674-4125-A7FF-78049FB35DC5}" type="pres">
      <dgm:prSet presAssocID="{02A6E26B-770A-4888-A18E-D66B3BCA6479}" presName="compNode" presStyleCnt="0"/>
      <dgm:spPr/>
    </dgm:pt>
    <dgm:pt modelId="{70056120-73A2-4D74-A0D7-29216298B8BC}" type="pres">
      <dgm:prSet presAssocID="{02A6E26B-770A-4888-A18E-D66B3BCA6479}" presName="dummyConnPt" presStyleCnt="0"/>
      <dgm:spPr/>
    </dgm:pt>
    <dgm:pt modelId="{52F55413-4581-424A-A508-C1C739F7CA28}" type="pres">
      <dgm:prSet presAssocID="{02A6E26B-770A-4888-A18E-D66B3BCA6479}" presName="node" presStyleLbl="node1" presStyleIdx="7" presStyleCnt="12">
        <dgm:presLayoutVars>
          <dgm:bulletEnabled val="1"/>
        </dgm:presLayoutVars>
      </dgm:prSet>
      <dgm:spPr/>
    </dgm:pt>
    <dgm:pt modelId="{63C88E1D-21AC-4F56-8272-23086156FF93}" type="pres">
      <dgm:prSet presAssocID="{25D4C11A-49D8-4953-94CF-1C01D9ECD8FF}" presName="sibTrans" presStyleLbl="bgSibTrans2D1" presStyleIdx="7" presStyleCnt="11"/>
      <dgm:spPr/>
    </dgm:pt>
    <dgm:pt modelId="{5CDA59E7-25CE-4E80-AA75-9156A6D7852B}" type="pres">
      <dgm:prSet presAssocID="{1735B0FD-FE65-45ED-B024-49BB5BE99EBC}" presName="compNode" presStyleCnt="0"/>
      <dgm:spPr/>
    </dgm:pt>
    <dgm:pt modelId="{03725196-8107-42A3-A1E1-6BC23CEEBBE1}" type="pres">
      <dgm:prSet presAssocID="{1735B0FD-FE65-45ED-B024-49BB5BE99EBC}" presName="dummyConnPt" presStyleCnt="0"/>
      <dgm:spPr/>
    </dgm:pt>
    <dgm:pt modelId="{8E09C343-078D-42A1-B55C-99A907E87E49}" type="pres">
      <dgm:prSet presAssocID="{1735B0FD-FE65-45ED-B024-49BB5BE99EBC}" presName="node" presStyleLbl="node1" presStyleIdx="8" presStyleCnt="12">
        <dgm:presLayoutVars>
          <dgm:bulletEnabled val="1"/>
        </dgm:presLayoutVars>
      </dgm:prSet>
      <dgm:spPr/>
    </dgm:pt>
    <dgm:pt modelId="{8EC06D8B-D2FE-4821-899F-A5803FCF335B}" type="pres">
      <dgm:prSet presAssocID="{1FE14841-F909-4946-AAF3-3F9AFE896DC6}" presName="sibTrans" presStyleLbl="bgSibTrans2D1" presStyleIdx="8" presStyleCnt="11"/>
      <dgm:spPr/>
    </dgm:pt>
    <dgm:pt modelId="{96E3186A-E53A-4E87-9B7A-B31CBEE62ABD}" type="pres">
      <dgm:prSet presAssocID="{D740E68E-A828-4CDF-A67D-8F030EFC1327}" presName="compNode" presStyleCnt="0"/>
      <dgm:spPr/>
    </dgm:pt>
    <dgm:pt modelId="{42BED576-D51B-4CA9-882E-27C907A6635E}" type="pres">
      <dgm:prSet presAssocID="{D740E68E-A828-4CDF-A67D-8F030EFC1327}" presName="dummyConnPt" presStyleCnt="0"/>
      <dgm:spPr/>
    </dgm:pt>
    <dgm:pt modelId="{317F7D15-9161-4494-870C-5C29C7D1243A}" type="pres">
      <dgm:prSet presAssocID="{D740E68E-A828-4CDF-A67D-8F030EFC1327}" presName="node" presStyleLbl="node1" presStyleIdx="9" presStyleCnt="12">
        <dgm:presLayoutVars>
          <dgm:bulletEnabled val="1"/>
        </dgm:presLayoutVars>
      </dgm:prSet>
      <dgm:spPr/>
    </dgm:pt>
    <dgm:pt modelId="{F2EBC021-FCDA-4D83-A541-0C9E3281364A}" type="pres">
      <dgm:prSet presAssocID="{A3D478A3-A063-4781-9C86-5ED8BBD1BDB2}" presName="sibTrans" presStyleLbl="bgSibTrans2D1" presStyleIdx="9" presStyleCnt="11"/>
      <dgm:spPr/>
    </dgm:pt>
    <dgm:pt modelId="{ADD6BF28-B062-4074-927B-9202BEAEEF36}" type="pres">
      <dgm:prSet presAssocID="{7CC3A705-6901-4D37-8D6F-F3764421D84B}" presName="compNode" presStyleCnt="0"/>
      <dgm:spPr/>
    </dgm:pt>
    <dgm:pt modelId="{EB363D37-76B9-49F6-8B24-529D94A9D1A7}" type="pres">
      <dgm:prSet presAssocID="{7CC3A705-6901-4D37-8D6F-F3764421D84B}" presName="dummyConnPt" presStyleCnt="0"/>
      <dgm:spPr/>
    </dgm:pt>
    <dgm:pt modelId="{C54E673F-9DD0-44FE-B250-361EB30D1238}" type="pres">
      <dgm:prSet presAssocID="{7CC3A705-6901-4D37-8D6F-F3764421D84B}" presName="node" presStyleLbl="node1" presStyleIdx="10" presStyleCnt="12">
        <dgm:presLayoutVars>
          <dgm:bulletEnabled val="1"/>
        </dgm:presLayoutVars>
      </dgm:prSet>
      <dgm:spPr/>
    </dgm:pt>
    <dgm:pt modelId="{554A5BFE-7C2D-47F6-9A43-0D532E49A4BE}" type="pres">
      <dgm:prSet presAssocID="{75AE2C28-AF2F-4DFA-A158-0921217F036B}" presName="sibTrans" presStyleLbl="bgSibTrans2D1" presStyleIdx="10" presStyleCnt="11"/>
      <dgm:spPr/>
    </dgm:pt>
    <dgm:pt modelId="{011B3663-6C08-416E-A3C6-C1B34E147693}" type="pres">
      <dgm:prSet presAssocID="{6D30781D-4376-4202-B500-64250A7B72B2}" presName="compNode" presStyleCnt="0"/>
      <dgm:spPr/>
    </dgm:pt>
    <dgm:pt modelId="{4818570D-31FC-4960-9C52-2C3AA79D10DC}" type="pres">
      <dgm:prSet presAssocID="{6D30781D-4376-4202-B500-64250A7B72B2}" presName="dummyConnPt" presStyleCnt="0"/>
      <dgm:spPr/>
    </dgm:pt>
    <dgm:pt modelId="{00D09251-5C21-4939-A843-453FEFDC2B02}" type="pres">
      <dgm:prSet presAssocID="{6D30781D-4376-4202-B500-64250A7B72B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3541913-CA94-4671-BDF6-7DC1B71F1C6E}" srcId="{7E5D8627-31C6-4E07-8FC0-BCF40EC5EEDC}" destId="{1735B0FD-FE65-45ED-B024-49BB5BE99EBC}" srcOrd="8" destOrd="0" parTransId="{EEC43EFC-D34C-4C50-98F4-89881A620645}" sibTransId="{1FE14841-F909-4946-AAF3-3F9AFE896DC6}"/>
    <dgm:cxn modelId="{C711A618-D875-45B2-8931-53D7B13FD348}" type="presOf" srcId="{25D4C11A-49D8-4953-94CF-1C01D9ECD8FF}" destId="{63C88E1D-21AC-4F56-8272-23086156FF93}" srcOrd="0" destOrd="0" presId="urn:microsoft.com/office/officeart/2005/8/layout/bProcess4"/>
    <dgm:cxn modelId="{20CE011B-FF95-4EF4-BF44-17016E4EE38F}" type="presOf" srcId="{7E5D8627-31C6-4E07-8FC0-BCF40EC5EEDC}" destId="{4192F83A-5072-4169-833B-E73DCE1AD622}" srcOrd="0" destOrd="0" presId="urn:microsoft.com/office/officeart/2005/8/layout/bProcess4"/>
    <dgm:cxn modelId="{BA251225-7FE4-47F6-BDF3-F0546FF24DF8}" type="presOf" srcId="{6D30781D-4376-4202-B500-64250A7B72B2}" destId="{00D09251-5C21-4939-A843-453FEFDC2B02}" srcOrd="0" destOrd="0" presId="urn:microsoft.com/office/officeart/2005/8/layout/bProcess4"/>
    <dgm:cxn modelId="{DE8BFD26-0E20-4D43-BED1-B1F49E7DD9E1}" type="presOf" srcId="{1CA7BAD2-2F59-4D78-9FC3-FCA7FA05DEE3}" destId="{61421006-A55E-4F4A-A512-732134DD69D9}" srcOrd="0" destOrd="0" presId="urn:microsoft.com/office/officeart/2005/8/layout/bProcess4"/>
    <dgm:cxn modelId="{C105D62D-35B3-4A25-9B07-58FA314A04D8}" type="presOf" srcId="{8B6F13DC-E537-44F6-8388-F3ADF0072D66}" destId="{C083E3C3-C778-454C-BEA6-F45FF461B77A}" srcOrd="0" destOrd="0" presId="urn:microsoft.com/office/officeart/2005/8/layout/bProcess4"/>
    <dgm:cxn modelId="{59CA9030-E9D6-40BA-94D2-A4120CC8EFA0}" srcId="{7E5D8627-31C6-4E07-8FC0-BCF40EC5EEDC}" destId="{D740E68E-A828-4CDF-A67D-8F030EFC1327}" srcOrd="9" destOrd="0" parTransId="{41D0BD65-E423-4AFE-85C6-B6F94429EBA2}" sibTransId="{A3D478A3-A063-4781-9C86-5ED8BBD1BDB2}"/>
    <dgm:cxn modelId="{1FDF8F33-E745-44F4-B8A9-795032D0AAF5}" type="presOf" srcId="{386FA14B-66DF-4A54-9592-A606D87E65A8}" destId="{573A377F-CE34-4D99-B42A-EDE84E7AFC26}" srcOrd="0" destOrd="0" presId="urn:microsoft.com/office/officeart/2005/8/layout/bProcess4"/>
    <dgm:cxn modelId="{515C4667-B99D-4FF1-B515-74DF4310B782}" srcId="{7E5D8627-31C6-4E07-8FC0-BCF40EC5EEDC}" destId="{372C5C1B-D891-49C5-8169-41614DF5B06D}" srcOrd="6" destOrd="0" parTransId="{9FC0F943-DF00-4078-9E02-2CBAB6A81C66}" sibTransId="{7267CE08-B17F-4E73-87A1-89B089A574BA}"/>
    <dgm:cxn modelId="{F4504D68-D3F2-48F8-A2EE-48ED7DF6F479}" type="presOf" srcId="{33E37290-CDFF-4B42-AC0D-6C3EF07C1562}" destId="{FF793CE9-85C9-4C29-8C26-6B3137E4B613}" srcOrd="0" destOrd="0" presId="urn:microsoft.com/office/officeart/2005/8/layout/bProcess4"/>
    <dgm:cxn modelId="{435F3D6E-16CD-47E9-83DF-B14EEDFE28F9}" type="presOf" srcId="{1FE14841-F909-4946-AAF3-3F9AFE896DC6}" destId="{8EC06D8B-D2FE-4821-899F-A5803FCF335B}" srcOrd="0" destOrd="0" presId="urn:microsoft.com/office/officeart/2005/8/layout/bProcess4"/>
    <dgm:cxn modelId="{190E1E51-A4EE-467C-9297-13E57D3EA8C9}" type="presOf" srcId="{75AE2C28-AF2F-4DFA-A158-0921217F036B}" destId="{554A5BFE-7C2D-47F6-9A43-0D532E49A4BE}" srcOrd="0" destOrd="0" presId="urn:microsoft.com/office/officeart/2005/8/layout/bProcess4"/>
    <dgm:cxn modelId="{30F2EC56-3BEE-47D5-8F05-1F19F64B62E5}" srcId="{7E5D8627-31C6-4E07-8FC0-BCF40EC5EEDC}" destId="{81ECF847-369E-4916-BD57-6A5EB0832C62}" srcOrd="2" destOrd="0" parTransId="{DCB5319A-6B9F-4A32-A87E-1C4D563FDFDB}" sibTransId="{1CA7BAD2-2F59-4D78-9FC3-FCA7FA05DEE3}"/>
    <dgm:cxn modelId="{B76E5C58-6D11-4A8B-A1CF-75F254C87084}" type="presOf" srcId="{7CC3A705-6901-4D37-8D6F-F3764421D84B}" destId="{C54E673F-9DD0-44FE-B250-361EB30D1238}" srcOrd="0" destOrd="0" presId="urn:microsoft.com/office/officeart/2005/8/layout/bProcess4"/>
    <dgm:cxn modelId="{47AABB8B-5164-4B41-A5BC-E47FB4896BBC}" srcId="{7E5D8627-31C6-4E07-8FC0-BCF40EC5EEDC}" destId="{33E37290-CDFF-4B42-AC0D-6C3EF07C1562}" srcOrd="4" destOrd="0" parTransId="{48B45110-CC93-41F2-8022-FB23FB9EE2A4}" sibTransId="{6A4970DC-C180-4134-A550-0FEEF1EDDF63}"/>
    <dgm:cxn modelId="{DDBD4B8C-E202-42AE-B6C3-42F709354C8C}" type="presOf" srcId="{574844C5-B573-42A6-8D94-E829937BE1C3}" destId="{92494C60-D2C4-47CA-82E1-1BE3780D4686}" srcOrd="0" destOrd="0" presId="urn:microsoft.com/office/officeart/2005/8/layout/bProcess4"/>
    <dgm:cxn modelId="{AC3EF392-6079-4013-B68C-1A4D09BCF92D}" type="presOf" srcId="{EACBD499-EF41-469F-ACCD-796CE8F07464}" destId="{EA21368E-F70B-462F-9DA5-043976087078}" srcOrd="0" destOrd="0" presId="urn:microsoft.com/office/officeart/2005/8/layout/bProcess4"/>
    <dgm:cxn modelId="{3B28DE95-1BFD-4D9B-9AF9-63E69B41DCF5}" type="presOf" srcId="{372C5C1B-D891-49C5-8169-41614DF5B06D}" destId="{ED473FB0-9E42-4AF3-BF09-61175F0A8BA4}" srcOrd="0" destOrd="0" presId="urn:microsoft.com/office/officeart/2005/8/layout/bProcess4"/>
    <dgm:cxn modelId="{3955519A-4A6E-417B-B098-D53C20104127}" type="presOf" srcId="{1735B0FD-FE65-45ED-B024-49BB5BE99EBC}" destId="{8E09C343-078D-42A1-B55C-99A907E87E49}" srcOrd="0" destOrd="0" presId="urn:microsoft.com/office/officeart/2005/8/layout/bProcess4"/>
    <dgm:cxn modelId="{8F070D9F-C3B6-4249-9F06-A298EFF90506}" type="presOf" srcId="{81ECF847-369E-4916-BD57-6A5EB0832C62}" destId="{EBB6585C-E83B-47EE-9217-C3B36EF3CDF0}" srcOrd="0" destOrd="0" presId="urn:microsoft.com/office/officeart/2005/8/layout/bProcess4"/>
    <dgm:cxn modelId="{713C71A0-F58D-4EE2-92EC-CB4B10BE6622}" type="presOf" srcId="{15BD830C-710C-4DC5-9D15-09C55778F2EA}" destId="{AE9FEFA1-C5D8-4321-8975-45293501B35B}" srcOrd="0" destOrd="0" presId="urn:microsoft.com/office/officeart/2005/8/layout/bProcess4"/>
    <dgm:cxn modelId="{D55EDFA1-C35F-4FD4-8857-5926E2C97070}" srcId="{7E5D8627-31C6-4E07-8FC0-BCF40EC5EEDC}" destId="{6D30781D-4376-4202-B500-64250A7B72B2}" srcOrd="11" destOrd="0" parTransId="{C6D6235A-61F9-4A1A-A1B9-0270B85F8B58}" sibTransId="{27580CEF-CD3D-4B3A-8364-7462FC35326A}"/>
    <dgm:cxn modelId="{B08667A4-68B6-4E38-BDA6-81F355B3587C}" srcId="{7E5D8627-31C6-4E07-8FC0-BCF40EC5EEDC}" destId="{8B6F13DC-E537-44F6-8388-F3ADF0072D66}" srcOrd="1" destOrd="0" parTransId="{A30E09C1-1EBC-45EE-9433-F6555DC4827B}" sibTransId="{058AC27F-D73C-4EC6-9BE8-53BB588E8099}"/>
    <dgm:cxn modelId="{9C1F3FA7-BE99-41AB-80B8-3D80F01D10C1}" type="presOf" srcId="{058AC27F-D73C-4EC6-9BE8-53BB588E8099}" destId="{1E40DCA5-57D7-4DB2-99D2-9CCCC8D48D0B}" srcOrd="0" destOrd="0" presId="urn:microsoft.com/office/officeart/2005/8/layout/bProcess4"/>
    <dgm:cxn modelId="{D6B393B3-4346-49BB-9DE9-082DA7A85A58}" type="presOf" srcId="{6A4970DC-C180-4134-A550-0FEEF1EDDF63}" destId="{B6045FCC-7F9A-43C0-BF44-11C08921503A}" srcOrd="0" destOrd="0" presId="urn:microsoft.com/office/officeart/2005/8/layout/bProcess4"/>
    <dgm:cxn modelId="{D8CE3ECC-B17A-453F-AA0E-B4966F3E2074}" type="presOf" srcId="{A3D478A3-A063-4781-9C86-5ED8BBD1BDB2}" destId="{F2EBC021-FCDA-4D83-A541-0C9E3281364A}" srcOrd="0" destOrd="0" presId="urn:microsoft.com/office/officeart/2005/8/layout/bProcess4"/>
    <dgm:cxn modelId="{F3B0A8CC-AB05-4AAE-8785-6C5E654E2283}" type="presOf" srcId="{02A6E26B-770A-4888-A18E-D66B3BCA6479}" destId="{52F55413-4581-424A-A508-C1C739F7CA28}" srcOrd="0" destOrd="0" presId="urn:microsoft.com/office/officeart/2005/8/layout/bProcess4"/>
    <dgm:cxn modelId="{0386B9D1-3ADA-4069-B3C5-A6CBCC8670D7}" srcId="{7E5D8627-31C6-4E07-8FC0-BCF40EC5EEDC}" destId="{15BD830C-710C-4DC5-9D15-09C55778F2EA}" srcOrd="0" destOrd="0" parTransId="{C955B554-E5D8-4BF7-8DF2-0542C0832FFC}" sibTransId="{574844C5-B573-42A6-8D94-E829937BE1C3}"/>
    <dgm:cxn modelId="{EB0E04DB-CEB2-421E-B248-661DA915E413}" srcId="{7E5D8627-31C6-4E07-8FC0-BCF40EC5EEDC}" destId="{7CC3A705-6901-4D37-8D6F-F3764421D84B}" srcOrd="10" destOrd="0" parTransId="{0F4C0F1B-671A-4080-AF33-CAA28CDF63DA}" sibTransId="{75AE2C28-AF2F-4DFA-A158-0921217F036B}"/>
    <dgm:cxn modelId="{6042B4DB-C0AD-43DB-AF6C-9AEF52309A45}" type="presOf" srcId="{7267CE08-B17F-4E73-87A1-89B089A574BA}" destId="{8EA28D79-4955-425A-BC7A-AF3F66097806}" srcOrd="0" destOrd="0" presId="urn:microsoft.com/office/officeart/2005/8/layout/bProcess4"/>
    <dgm:cxn modelId="{0E15DADF-7449-4702-8925-1178F8E37CC4}" srcId="{7E5D8627-31C6-4E07-8FC0-BCF40EC5EEDC}" destId="{386FA14B-66DF-4A54-9592-A606D87E65A8}" srcOrd="5" destOrd="0" parTransId="{F4969322-5309-44EA-AE21-8E8638C39871}" sibTransId="{7695B556-0D64-44E0-A898-6BCDFD97A177}"/>
    <dgm:cxn modelId="{C63432E5-0CC1-4818-9F55-B4D3E347C08F}" type="presOf" srcId="{D740E68E-A828-4CDF-A67D-8F030EFC1327}" destId="{317F7D15-9161-4494-870C-5C29C7D1243A}" srcOrd="0" destOrd="0" presId="urn:microsoft.com/office/officeart/2005/8/layout/bProcess4"/>
    <dgm:cxn modelId="{55AFB1F2-03D3-4F48-B190-453F8E3692E4}" srcId="{7E5D8627-31C6-4E07-8FC0-BCF40EC5EEDC}" destId="{EACBD499-EF41-469F-ACCD-796CE8F07464}" srcOrd="3" destOrd="0" parTransId="{B26EAB2F-F0C5-4890-8F9C-8B722BAF5D15}" sibTransId="{639B309A-C4AB-475D-A0C2-CFEEAB726033}"/>
    <dgm:cxn modelId="{B9379BF4-EAC1-4A90-90CD-268986F435BA}" type="presOf" srcId="{7695B556-0D64-44E0-A898-6BCDFD97A177}" destId="{283776A2-93E2-4C87-BC2B-DC34074AB65A}" srcOrd="0" destOrd="0" presId="urn:microsoft.com/office/officeart/2005/8/layout/bProcess4"/>
    <dgm:cxn modelId="{6CA6CAF6-67C0-485E-876A-97DC8AB812EF}" srcId="{7E5D8627-31C6-4E07-8FC0-BCF40EC5EEDC}" destId="{02A6E26B-770A-4888-A18E-D66B3BCA6479}" srcOrd="7" destOrd="0" parTransId="{75FF392C-D737-49F3-A92E-536A27662C5E}" sibTransId="{25D4C11A-49D8-4953-94CF-1C01D9ECD8FF}"/>
    <dgm:cxn modelId="{B6D540FC-4F3C-4E53-A7E2-1775085B9BA6}" type="presOf" srcId="{639B309A-C4AB-475D-A0C2-CFEEAB726033}" destId="{8390CACB-C856-4909-910E-9D17F87BCF94}" srcOrd="0" destOrd="0" presId="urn:microsoft.com/office/officeart/2005/8/layout/bProcess4"/>
    <dgm:cxn modelId="{EF8DB30C-83E8-4B91-A6FC-1BFC556D1C02}" type="presParOf" srcId="{4192F83A-5072-4169-833B-E73DCE1AD622}" destId="{674A356C-A1D9-4782-938E-E8BCD2ED4499}" srcOrd="0" destOrd="0" presId="urn:microsoft.com/office/officeart/2005/8/layout/bProcess4"/>
    <dgm:cxn modelId="{B5FBC785-2836-428B-B5E9-8B021B8BC807}" type="presParOf" srcId="{674A356C-A1D9-4782-938E-E8BCD2ED4499}" destId="{388636D1-2CEA-4075-8B4B-FF2874F134B2}" srcOrd="0" destOrd="0" presId="urn:microsoft.com/office/officeart/2005/8/layout/bProcess4"/>
    <dgm:cxn modelId="{6A0E4A82-CA91-4E7B-A10A-5E0AFF91FFFA}" type="presParOf" srcId="{674A356C-A1D9-4782-938E-E8BCD2ED4499}" destId="{AE9FEFA1-C5D8-4321-8975-45293501B35B}" srcOrd="1" destOrd="0" presId="urn:microsoft.com/office/officeart/2005/8/layout/bProcess4"/>
    <dgm:cxn modelId="{0285B5BD-1650-412C-B5CE-34FD27A6530A}" type="presParOf" srcId="{4192F83A-5072-4169-833B-E73DCE1AD622}" destId="{92494C60-D2C4-47CA-82E1-1BE3780D4686}" srcOrd="1" destOrd="0" presId="urn:microsoft.com/office/officeart/2005/8/layout/bProcess4"/>
    <dgm:cxn modelId="{2B95FD53-C31F-4001-9FF6-D305A4083481}" type="presParOf" srcId="{4192F83A-5072-4169-833B-E73DCE1AD622}" destId="{9BE4E1C5-F769-4942-B03C-6BC76D49FF03}" srcOrd="2" destOrd="0" presId="urn:microsoft.com/office/officeart/2005/8/layout/bProcess4"/>
    <dgm:cxn modelId="{1BC7DFD1-0005-4AC4-8962-65B9A94054E6}" type="presParOf" srcId="{9BE4E1C5-F769-4942-B03C-6BC76D49FF03}" destId="{605BE1BB-A288-416D-85DD-AA6D0DF632D8}" srcOrd="0" destOrd="0" presId="urn:microsoft.com/office/officeart/2005/8/layout/bProcess4"/>
    <dgm:cxn modelId="{43D8EE7E-8AEA-4ABC-8A49-0A42D2B93967}" type="presParOf" srcId="{9BE4E1C5-F769-4942-B03C-6BC76D49FF03}" destId="{C083E3C3-C778-454C-BEA6-F45FF461B77A}" srcOrd="1" destOrd="0" presId="urn:microsoft.com/office/officeart/2005/8/layout/bProcess4"/>
    <dgm:cxn modelId="{286AD608-1ACE-4CD9-BC3C-BA0231364FF1}" type="presParOf" srcId="{4192F83A-5072-4169-833B-E73DCE1AD622}" destId="{1E40DCA5-57D7-4DB2-99D2-9CCCC8D48D0B}" srcOrd="3" destOrd="0" presId="urn:microsoft.com/office/officeart/2005/8/layout/bProcess4"/>
    <dgm:cxn modelId="{D52DDC90-5BC3-4D80-A20D-5ED52C50DB61}" type="presParOf" srcId="{4192F83A-5072-4169-833B-E73DCE1AD622}" destId="{DF72E45A-68DF-4B28-9CA9-09F8BC347A6B}" srcOrd="4" destOrd="0" presId="urn:microsoft.com/office/officeart/2005/8/layout/bProcess4"/>
    <dgm:cxn modelId="{8E90FF18-B591-46FA-B66C-66D32DA69DDB}" type="presParOf" srcId="{DF72E45A-68DF-4B28-9CA9-09F8BC347A6B}" destId="{62954EA4-C705-4AC2-8167-4CE4B06DD7B1}" srcOrd="0" destOrd="0" presId="urn:microsoft.com/office/officeart/2005/8/layout/bProcess4"/>
    <dgm:cxn modelId="{5568C09E-4150-4725-87D4-2F23905788AB}" type="presParOf" srcId="{DF72E45A-68DF-4B28-9CA9-09F8BC347A6B}" destId="{EBB6585C-E83B-47EE-9217-C3B36EF3CDF0}" srcOrd="1" destOrd="0" presId="urn:microsoft.com/office/officeart/2005/8/layout/bProcess4"/>
    <dgm:cxn modelId="{F093186A-4323-4A01-874D-7B2736417E26}" type="presParOf" srcId="{4192F83A-5072-4169-833B-E73DCE1AD622}" destId="{61421006-A55E-4F4A-A512-732134DD69D9}" srcOrd="5" destOrd="0" presId="urn:microsoft.com/office/officeart/2005/8/layout/bProcess4"/>
    <dgm:cxn modelId="{A8C19FBB-84BE-49C5-85F9-22F1D65D20D0}" type="presParOf" srcId="{4192F83A-5072-4169-833B-E73DCE1AD622}" destId="{65E8B5B7-4A47-4D5B-BCA0-746F999684BD}" srcOrd="6" destOrd="0" presId="urn:microsoft.com/office/officeart/2005/8/layout/bProcess4"/>
    <dgm:cxn modelId="{AF7F6AE4-DF9C-4CC2-865E-5F848A4C170F}" type="presParOf" srcId="{65E8B5B7-4A47-4D5B-BCA0-746F999684BD}" destId="{325C83D2-E278-45A9-B5F2-C72738531032}" srcOrd="0" destOrd="0" presId="urn:microsoft.com/office/officeart/2005/8/layout/bProcess4"/>
    <dgm:cxn modelId="{E312DC38-9B93-4208-B0DA-0057E66D4726}" type="presParOf" srcId="{65E8B5B7-4A47-4D5B-BCA0-746F999684BD}" destId="{EA21368E-F70B-462F-9DA5-043976087078}" srcOrd="1" destOrd="0" presId="urn:microsoft.com/office/officeart/2005/8/layout/bProcess4"/>
    <dgm:cxn modelId="{EE293EC3-19F2-45C8-8A73-108D2F2F62AD}" type="presParOf" srcId="{4192F83A-5072-4169-833B-E73DCE1AD622}" destId="{8390CACB-C856-4909-910E-9D17F87BCF94}" srcOrd="7" destOrd="0" presId="urn:microsoft.com/office/officeart/2005/8/layout/bProcess4"/>
    <dgm:cxn modelId="{7C105DA5-6653-4510-B958-FBA4D44DEDDA}" type="presParOf" srcId="{4192F83A-5072-4169-833B-E73DCE1AD622}" destId="{9F87718A-C9B6-45F0-BA1E-E74696042EF6}" srcOrd="8" destOrd="0" presId="urn:microsoft.com/office/officeart/2005/8/layout/bProcess4"/>
    <dgm:cxn modelId="{1AC70FA9-FE5D-49FA-86AB-6F31B69C97A9}" type="presParOf" srcId="{9F87718A-C9B6-45F0-BA1E-E74696042EF6}" destId="{C8D7F694-8261-459C-9737-864EC0E5C6CC}" srcOrd="0" destOrd="0" presId="urn:microsoft.com/office/officeart/2005/8/layout/bProcess4"/>
    <dgm:cxn modelId="{F9AFF2B2-B4F3-47A5-BDDD-905BBF9768AC}" type="presParOf" srcId="{9F87718A-C9B6-45F0-BA1E-E74696042EF6}" destId="{FF793CE9-85C9-4C29-8C26-6B3137E4B613}" srcOrd="1" destOrd="0" presId="urn:microsoft.com/office/officeart/2005/8/layout/bProcess4"/>
    <dgm:cxn modelId="{38CB57EC-859E-4F05-BB26-BF375925F069}" type="presParOf" srcId="{4192F83A-5072-4169-833B-E73DCE1AD622}" destId="{B6045FCC-7F9A-43C0-BF44-11C08921503A}" srcOrd="9" destOrd="0" presId="urn:microsoft.com/office/officeart/2005/8/layout/bProcess4"/>
    <dgm:cxn modelId="{41F561C0-26CA-48C9-8B75-685793CC1868}" type="presParOf" srcId="{4192F83A-5072-4169-833B-E73DCE1AD622}" destId="{FADFDACE-5D87-4AB0-82E1-3959385015D6}" srcOrd="10" destOrd="0" presId="urn:microsoft.com/office/officeart/2005/8/layout/bProcess4"/>
    <dgm:cxn modelId="{D60665EA-B288-46D6-B82D-5A0FE1B231F6}" type="presParOf" srcId="{FADFDACE-5D87-4AB0-82E1-3959385015D6}" destId="{D964A6A9-719C-4A6F-9763-D52EC14ED91F}" srcOrd="0" destOrd="0" presId="urn:microsoft.com/office/officeart/2005/8/layout/bProcess4"/>
    <dgm:cxn modelId="{45BB55F8-6CA5-40DE-AED9-50DAAD80AF3C}" type="presParOf" srcId="{FADFDACE-5D87-4AB0-82E1-3959385015D6}" destId="{573A377F-CE34-4D99-B42A-EDE84E7AFC26}" srcOrd="1" destOrd="0" presId="urn:microsoft.com/office/officeart/2005/8/layout/bProcess4"/>
    <dgm:cxn modelId="{EBA5FCE5-8061-451D-8078-C5E8D4360335}" type="presParOf" srcId="{4192F83A-5072-4169-833B-E73DCE1AD622}" destId="{283776A2-93E2-4C87-BC2B-DC34074AB65A}" srcOrd="11" destOrd="0" presId="urn:microsoft.com/office/officeart/2005/8/layout/bProcess4"/>
    <dgm:cxn modelId="{5A92FEB2-0CB5-47F4-9229-779406A4F283}" type="presParOf" srcId="{4192F83A-5072-4169-833B-E73DCE1AD622}" destId="{C9038AAA-9288-4C2A-AE61-E00B6DC9DBDC}" srcOrd="12" destOrd="0" presId="urn:microsoft.com/office/officeart/2005/8/layout/bProcess4"/>
    <dgm:cxn modelId="{D4C275B2-193E-45C3-BE49-44FE16AD282B}" type="presParOf" srcId="{C9038AAA-9288-4C2A-AE61-E00B6DC9DBDC}" destId="{56312E88-F93E-48F4-BEDC-F4035D9C2EA1}" srcOrd="0" destOrd="0" presId="urn:microsoft.com/office/officeart/2005/8/layout/bProcess4"/>
    <dgm:cxn modelId="{4FB0FD89-F29E-4FD9-83CC-E3143FBD6F9E}" type="presParOf" srcId="{C9038AAA-9288-4C2A-AE61-E00B6DC9DBDC}" destId="{ED473FB0-9E42-4AF3-BF09-61175F0A8BA4}" srcOrd="1" destOrd="0" presId="urn:microsoft.com/office/officeart/2005/8/layout/bProcess4"/>
    <dgm:cxn modelId="{7CFB0759-0EA4-4FF9-B1D3-BA6E5F82C5B4}" type="presParOf" srcId="{4192F83A-5072-4169-833B-E73DCE1AD622}" destId="{8EA28D79-4955-425A-BC7A-AF3F66097806}" srcOrd="13" destOrd="0" presId="urn:microsoft.com/office/officeart/2005/8/layout/bProcess4"/>
    <dgm:cxn modelId="{3D70E9E5-6114-4129-8748-0F76C800F4CB}" type="presParOf" srcId="{4192F83A-5072-4169-833B-E73DCE1AD622}" destId="{C8D2F9BC-1674-4125-A7FF-78049FB35DC5}" srcOrd="14" destOrd="0" presId="urn:microsoft.com/office/officeart/2005/8/layout/bProcess4"/>
    <dgm:cxn modelId="{6E7379ED-BFAC-4A8A-942B-1D3CC6E67150}" type="presParOf" srcId="{C8D2F9BC-1674-4125-A7FF-78049FB35DC5}" destId="{70056120-73A2-4D74-A0D7-29216298B8BC}" srcOrd="0" destOrd="0" presId="urn:microsoft.com/office/officeart/2005/8/layout/bProcess4"/>
    <dgm:cxn modelId="{DEC2B1C5-7760-4D43-A762-131A09A91B7B}" type="presParOf" srcId="{C8D2F9BC-1674-4125-A7FF-78049FB35DC5}" destId="{52F55413-4581-424A-A508-C1C739F7CA28}" srcOrd="1" destOrd="0" presId="urn:microsoft.com/office/officeart/2005/8/layout/bProcess4"/>
    <dgm:cxn modelId="{787CF283-0882-4B3E-9D6D-CFE97ECAD26C}" type="presParOf" srcId="{4192F83A-5072-4169-833B-E73DCE1AD622}" destId="{63C88E1D-21AC-4F56-8272-23086156FF93}" srcOrd="15" destOrd="0" presId="urn:microsoft.com/office/officeart/2005/8/layout/bProcess4"/>
    <dgm:cxn modelId="{1DDBFBEF-4C99-4A3F-A3CA-DA22BCE7CBA6}" type="presParOf" srcId="{4192F83A-5072-4169-833B-E73DCE1AD622}" destId="{5CDA59E7-25CE-4E80-AA75-9156A6D7852B}" srcOrd="16" destOrd="0" presId="urn:microsoft.com/office/officeart/2005/8/layout/bProcess4"/>
    <dgm:cxn modelId="{16554FBF-3E6C-415D-9063-A0FB9C5560E3}" type="presParOf" srcId="{5CDA59E7-25CE-4E80-AA75-9156A6D7852B}" destId="{03725196-8107-42A3-A1E1-6BC23CEEBBE1}" srcOrd="0" destOrd="0" presId="urn:microsoft.com/office/officeart/2005/8/layout/bProcess4"/>
    <dgm:cxn modelId="{6562C7E1-DFBF-4F96-94E3-5C46587A9B0E}" type="presParOf" srcId="{5CDA59E7-25CE-4E80-AA75-9156A6D7852B}" destId="{8E09C343-078D-42A1-B55C-99A907E87E49}" srcOrd="1" destOrd="0" presId="urn:microsoft.com/office/officeart/2005/8/layout/bProcess4"/>
    <dgm:cxn modelId="{8CFF3A96-0E83-4447-9617-666435FF8F2D}" type="presParOf" srcId="{4192F83A-5072-4169-833B-E73DCE1AD622}" destId="{8EC06D8B-D2FE-4821-899F-A5803FCF335B}" srcOrd="17" destOrd="0" presId="urn:microsoft.com/office/officeart/2005/8/layout/bProcess4"/>
    <dgm:cxn modelId="{82D4C837-10F5-40B1-AE1F-32E34ED37233}" type="presParOf" srcId="{4192F83A-5072-4169-833B-E73DCE1AD622}" destId="{96E3186A-E53A-4E87-9B7A-B31CBEE62ABD}" srcOrd="18" destOrd="0" presId="urn:microsoft.com/office/officeart/2005/8/layout/bProcess4"/>
    <dgm:cxn modelId="{F1085233-AA59-461E-8B7B-E96085B216E8}" type="presParOf" srcId="{96E3186A-E53A-4E87-9B7A-B31CBEE62ABD}" destId="{42BED576-D51B-4CA9-882E-27C907A6635E}" srcOrd="0" destOrd="0" presId="urn:microsoft.com/office/officeart/2005/8/layout/bProcess4"/>
    <dgm:cxn modelId="{5240F577-A8F0-4D0D-854A-2B244DFAD5ED}" type="presParOf" srcId="{96E3186A-E53A-4E87-9B7A-B31CBEE62ABD}" destId="{317F7D15-9161-4494-870C-5C29C7D1243A}" srcOrd="1" destOrd="0" presId="urn:microsoft.com/office/officeart/2005/8/layout/bProcess4"/>
    <dgm:cxn modelId="{B5A1B591-80F3-4C39-89D9-73BE0833018A}" type="presParOf" srcId="{4192F83A-5072-4169-833B-E73DCE1AD622}" destId="{F2EBC021-FCDA-4D83-A541-0C9E3281364A}" srcOrd="19" destOrd="0" presId="urn:microsoft.com/office/officeart/2005/8/layout/bProcess4"/>
    <dgm:cxn modelId="{0A6F7547-C077-4C93-BFE3-8DEEEDA75FB2}" type="presParOf" srcId="{4192F83A-5072-4169-833B-E73DCE1AD622}" destId="{ADD6BF28-B062-4074-927B-9202BEAEEF36}" srcOrd="20" destOrd="0" presId="urn:microsoft.com/office/officeart/2005/8/layout/bProcess4"/>
    <dgm:cxn modelId="{768A132E-5520-497B-BF3A-BC57770A6716}" type="presParOf" srcId="{ADD6BF28-B062-4074-927B-9202BEAEEF36}" destId="{EB363D37-76B9-49F6-8B24-529D94A9D1A7}" srcOrd="0" destOrd="0" presId="urn:microsoft.com/office/officeart/2005/8/layout/bProcess4"/>
    <dgm:cxn modelId="{95E95E9D-206C-47B4-AD5B-EBF1ABACBE9B}" type="presParOf" srcId="{ADD6BF28-B062-4074-927B-9202BEAEEF36}" destId="{C54E673F-9DD0-44FE-B250-361EB30D1238}" srcOrd="1" destOrd="0" presId="urn:microsoft.com/office/officeart/2005/8/layout/bProcess4"/>
    <dgm:cxn modelId="{DAD2B786-DF2C-401E-825B-C08CD11C022C}" type="presParOf" srcId="{4192F83A-5072-4169-833B-E73DCE1AD622}" destId="{554A5BFE-7C2D-47F6-9A43-0D532E49A4BE}" srcOrd="21" destOrd="0" presId="urn:microsoft.com/office/officeart/2005/8/layout/bProcess4"/>
    <dgm:cxn modelId="{749287A1-1F91-443B-8B43-5263E6001536}" type="presParOf" srcId="{4192F83A-5072-4169-833B-E73DCE1AD622}" destId="{011B3663-6C08-416E-A3C6-C1B34E147693}" srcOrd="22" destOrd="0" presId="urn:microsoft.com/office/officeart/2005/8/layout/bProcess4"/>
    <dgm:cxn modelId="{9D8C154A-DED3-43AF-A396-7435FE340768}" type="presParOf" srcId="{011B3663-6C08-416E-A3C6-C1B34E147693}" destId="{4818570D-31FC-4960-9C52-2C3AA79D10DC}" srcOrd="0" destOrd="0" presId="urn:microsoft.com/office/officeart/2005/8/layout/bProcess4"/>
    <dgm:cxn modelId="{2B492026-5F02-4DF1-AF35-414D06AB8FD4}" type="presParOf" srcId="{011B3663-6C08-416E-A3C6-C1B34E147693}" destId="{00D09251-5C21-4939-A843-453FEFDC2B0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94C60-D2C4-47CA-82E1-1BE3780D4686}">
      <dsp:nvSpPr>
        <dsp:cNvPr id="0" name=""/>
        <dsp:cNvSpPr/>
      </dsp:nvSpPr>
      <dsp:spPr>
        <a:xfrm rot="5400000">
          <a:off x="101561" y="833270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FEFA1-C5D8-4321-8975-45293501B35B}">
      <dsp:nvSpPr>
        <dsp:cNvPr id="0" name=""/>
        <dsp:cNvSpPr/>
      </dsp:nvSpPr>
      <dsp:spPr>
        <a:xfrm>
          <a:off x="397608" y="1604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Imported Clipped Image</a:t>
          </a:r>
          <a:endParaRPr lang="en-IN" sz="1500" kern="1200" dirty="0"/>
        </a:p>
      </dsp:txBody>
      <dsp:txXfrm>
        <a:off x="428215" y="32211"/>
        <a:ext cx="1680456" cy="983788"/>
      </dsp:txXfrm>
    </dsp:sp>
    <dsp:sp modelId="{1E40DCA5-57D7-4DB2-99D2-9CCCC8D48D0B}">
      <dsp:nvSpPr>
        <dsp:cNvPr id="0" name=""/>
        <dsp:cNvSpPr/>
      </dsp:nvSpPr>
      <dsp:spPr>
        <a:xfrm rot="5400000">
          <a:off x="101561" y="2139523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3E3C3-C778-454C-BEA6-F45FF461B77A}">
      <dsp:nvSpPr>
        <dsp:cNvPr id="0" name=""/>
        <dsp:cNvSpPr/>
      </dsp:nvSpPr>
      <dsp:spPr>
        <a:xfrm>
          <a:off x="397608" y="1307857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Raster Function</a:t>
          </a:r>
          <a:endParaRPr lang="en-IN" sz="1500" kern="1200" dirty="0"/>
        </a:p>
      </dsp:txBody>
      <dsp:txXfrm>
        <a:off x="428215" y="1338464"/>
        <a:ext cx="1680456" cy="983788"/>
      </dsp:txXfrm>
    </dsp:sp>
    <dsp:sp modelId="{61421006-A55E-4F4A-A512-732134DD69D9}">
      <dsp:nvSpPr>
        <dsp:cNvPr id="0" name=""/>
        <dsp:cNvSpPr/>
      </dsp:nvSpPr>
      <dsp:spPr>
        <a:xfrm rot="5400000">
          <a:off x="101561" y="3445776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6585C-E83B-47EE-9217-C3B36EF3CDF0}">
      <dsp:nvSpPr>
        <dsp:cNvPr id="0" name=""/>
        <dsp:cNvSpPr/>
      </dsp:nvSpPr>
      <dsp:spPr>
        <a:xfrm>
          <a:off x="397608" y="2614110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Unsupervised Classification</a:t>
          </a:r>
          <a:endParaRPr lang="en-IN" sz="1500" kern="1200" dirty="0"/>
        </a:p>
      </dsp:txBody>
      <dsp:txXfrm>
        <a:off x="428215" y="2644717"/>
        <a:ext cx="1680456" cy="983788"/>
      </dsp:txXfrm>
    </dsp:sp>
    <dsp:sp modelId="{8390CACB-C856-4909-910E-9D17F87BCF94}">
      <dsp:nvSpPr>
        <dsp:cNvPr id="0" name=""/>
        <dsp:cNvSpPr/>
      </dsp:nvSpPr>
      <dsp:spPr>
        <a:xfrm>
          <a:off x="754687" y="4098902"/>
          <a:ext cx="2307676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1368E-F70B-462F-9DA5-043976087078}">
      <dsp:nvSpPr>
        <dsp:cNvPr id="0" name=""/>
        <dsp:cNvSpPr/>
      </dsp:nvSpPr>
      <dsp:spPr>
        <a:xfrm>
          <a:off x="397608" y="3920363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K-mean algorithm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No. of Class : 10</a:t>
          </a:r>
          <a:endParaRPr lang="en-IN" sz="1500" kern="1200" dirty="0"/>
        </a:p>
      </dsp:txBody>
      <dsp:txXfrm>
        <a:off x="428215" y="3950970"/>
        <a:ext cx="1680456" cy="983788"/>
      </dsp:txXfrm>
    </dsp:sp>
    <dsp:sp modelId="{B6045FCC-7F9A-43C0-BF44-11C08921503A}">
      <dsp:nvSpPr>
        <dsp:cNvPr id="0" name=""/>
        <dsp:cNvSpPr/>
      </dsp:nvSpPr>
      <dsp:spPr>
        <a:xfrm rot="16200000">
          <a:off x="2417983" y="3445776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93CE9-85C9-4C29-8C26-6B3137E4B613}">
      <dsp:nvSpPr>
        <dsp:cNvPr id="0" name=""/>
        <dsp:cNvSpPr/>
      </dsp:nvSpPr>
      <dsp:spPr>
        <a:xfrm>
          <a:off x="2714030" y="3920363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Labelled Each Classes in Attribute table</a:t>
          </a:r>
          <a:endParaRPr lang="en-IN" sz="1500" kern="1200" dirty="0"/>
        </a:p>
      </dsp:txBody>
      <dsp:txXfrm>
        <a:off x="2744637" y="3950970"/>
        <a:ext cx="1680456" cy="983788"/>
      </dsp:txXfrm>
    </dsp:sp>
    <dsp:sp modelId="{283776A2-93E2-4C87-BC2B-DC34074AB65A}">
      <dsp:nvSpPr>
        <dsp:cNvPr id="0" name=""/>
        <dsp:cNvSpPr/>
      </dsp:nvSpPr>
      <dsp:spPr>
        <a:xfrm rot="16200000">
          <a:off x="2417983" y="2139523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A377F-CE34-4D99-B42A-EDE84E7AFC26}">
      <dsp:nvSpPr>
        <dsp:cNvPr id="0" name=""/>
        <dsp:cNvSpPr/>
      </dsp:nvSpPr>
      <dsp:spPr>
        <a:xfrm>
          <a:off x="2714030" y="2614110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Recoded Particular Area based on Classes</a:t>
          </a:r>
        </a:p>
      </dsp:txBody>
      <dsp:txXfrm>
        <a:off x="2744637" y="2644717"/>
        <a:ext cx="1680456" cy="983788"/>
      </dsp:txXfrm>
    </dsp:sp>
    <dsp:sp modelId="{8EA28D79-4955-425A-BC7A-AF3F66097806}">
      <dsp:nvSpPr>
        <dsp:cNvPr id="0" name=""/>
        <dsp:cNvSpPr/>
      </dsp:nvSpPr>
      <dsp:spPr>
        <a:xfrm rot="16200000">
          <a:off x="2417983" y="833270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73FB0-9E42-4AF3-BF09-61175F0A8BA4}">
      <dsp:nvSpPr>
        <dsp:cNvPr id="0" name=""/>
        <dsp:cNvSpPr/>
      </dsp:nvSpPr>
      <dsp:spPr>
        <a:xfrm>
          <a:off x="2714030" y="1307857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Repeated same process other two images</a:t>
          </a:r>
          <a:endParaRPr lang="en-IN" sz="1500" kern="1200" dirty="0"/>
        </a:p>
      </dsp:txBody>
      <dsp:txXfrm>
        <a:off x="2744637" y="1338464"/>
        <a:ext cx="1680456" cy="983788"/>
      </dsp:txXfrm>
    </dsp:sp>
    <dsp:sp modelId="{63C88E1D-21AC-4F56-8272-23086156FF93}">
      <dsp:nvSpPr>
        <dsp:cNvPr id="0" name=""/>
        <dsp:cNvSpPr/>
      </dsp:nvSpPr>
      <dsp:spPr>
        <a:xfrm>
          <a:off x="3071109" y="180144"/>
          <a:ext cx="2307676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55413-4581-424A-A508-C1C739F7CA28}">
      <dsp:nvSpPr>
        <dsp:cNvPr id="0" name=""/>
        <dsp:cNvSpPr/>
      </dsp:nvSpPr>
      <dsp:spPr>
        <a:xfrm>
          <a:off x="2714030" y="1604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Raster Function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Thematic</a:t>
          </a:r>
          <a:endParaRPr lang="en-IN" sz="1500" kern="1200" dirty="0"/>
        </a:p>
      </dsp:txBody>
      <dsp:txXfrm>
        <a:off x="2744637" y="32211"/>
        <a:ext cx="1680456" cy="983788"/>
      </dsp:txXfrm>
    </dsp:sp>
    <dsp:sp modelId="{8EC06D8B-D2FE-4821-899F-A5803FCF335B}">
      <dsp:nvSpPr>
        <dsp:cNvPr id="0" name=""/>
        <dsp:cNvSpPr/>
      </dsp:nvSpPr>
      <dsp:spPr>
        <a:xfrm rot="5400000">
          <a:off x="4734404" y="833270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C343-078D-42A1-B55C-99A907E87E49}">
      <dsp:nvSpPr>
        <dsp:cNvPr id="0" name=""/>
        <dsp:cNvSpPr/>
      </dsp:nvSpPr>
      <dsp:spPr>
        <a:xfrm>
          <a:off x="5030452" y="1604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Matrix Union</a:t>
          </a:r>
          <a:endParaRPr lang="en-IN" sz="1500" kern="1200" dirty="0"/>
        </a:p>
      </dsp:txBody>
      <dsp:txXfrm>
        <a:off x="5061059" y="32211"/>
        <a:ext cx="1680456" cy="983788"/>
      </dsp:txXfrm>
    </dsp:sp>
    <dsp:sp modelId="{F2EBC021-FCDA-4D83-A541-0C9E3281364A}">
      <dsp:nvSpPr>
        <dsp:cNvPr id="0" name=""/>
        <dsp:cNvSpPr/>
      </dsp:nvSpPr>
      <dsp:spPr>
        <a:xfrm rot="5400000">
          <a:off x="4734404" y="2139523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F7D15-9161-4494-870C-5C29C7D1243A}">
      <dsp:nvSpPr>
        <dsp:cNvPr id="0" name=""/>
        <dsp:cNvSpPr/>
      </dsp:nvSpPr>
      <dsp:spPr>
        <a:xfrm>
          <a:off x="5030452" y="1307857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Generated the Final Images</a:t>
          </a:r>
          <a:endParaRPr lang="en-IN" sz="1500" kern="1200" dirty="0"/>
        </a:p>
      </dsp:txBody>
      <dsp:txXfrm>
        <a:off x="5061059" y="1338464"/>
        <a:ext cx="1680456" cy="983788"/>
      </dsp:txXfrm>
    </dsp:sp>
    <dsp:sp modelId="{554A5BFE-7C2D-47F6-9A43-0D532E49A4BE}">
      <dsp:nvSpPr>
        <dsp:cNvPr id="0" name=""/>
        <dsp:cNvSpPr/>
      </dsp:nvSpPr>
      <dsp:spPr>
        <a:xfrm rot="5400000">
          <a:off x="4734404" y="3445776"/>
          <a:ext cx="1297507" cy="156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673F-9DD0-44FE-B250-361EB30D1238}">
      <dsp:nvSpPr>
        <dsp:cNvPr id="0" name=""/>
        <dsp:cNvSpPr/>
      </dsp:nvSpPr>
      <dsp:spPr>
        <a:xfrm>
          <a:off x="5030452" y="2614110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Each Class was encoded with colors </a:t>
          </a:r>
          <a:endParaRPr lang="en-IN" sz="1500" kern="1200" dirty="0"/>
        </a:p>
      </dsp:txBody>
      <dsp:txXfrm>
        <a:off x="5061059" y="2644717"/>
        <a:ext cx="1680456" cy="983788"/>
      </dsp:txXfrm>
    </dsp:sp>
    <dsp:sp modelId="{00D09251-5C21-4939-A843-453FEFDC2B02}">
      <dsp:nvSpPr>
        <dsp:cNvPr id="0" name=""/>
        <dsp:cNvSpPr/>
      </dsp:nvSpPr>
      <dsp:spPr>
        <a:xfrm>
          <a:off x="5030452" y="3920363"/>
          <a:ext cx="1741670" cy="1045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Made Map Layouts including Legends, Scale, etc.</a:t>
          </a:r>
          <a:endParaRPr lang="en-IN" sz="1500" kern="1200" dirty="0"/>
        </a:p>
      </dsp:txBody>
      <dsp:txXfrm>
        <a:off x="5061059" y="3950970"/>
        <a:ext cx="1680456" cy="983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gc624a2eb9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1" name="Google Shape;5461;gc624a2eb9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550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126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66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506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41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Google Shape;5513;gc9a1aaa555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4" name="Google Shape;5514;gc9a1aaa555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Google Shape;5561;gc9a1aaa55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2" name="Google Shape;5562;gc9a1aaa55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Google Shape;5561;gc9a1aaa55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2" name="Google Shape;5562;gc9a1aaa55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50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506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74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gc9a1aaa5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1" name="Google Shape;5611;gc9a1aaa55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7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6" name="Google Shape;16;p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203;p2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"/>
          <p:cNvSpPr txBox="1">
            <a:spLocks noGrp="1"/>
          </p:cNvSpPr>
          <p:nvPr>
            <p:ph type="ctrTitle"/>
          </p:nvPr>
        </p:nvSpPr>
        <p:spPr>
          <a:xfrm>
            <a:off x="709729" y="1111975"/>
            <a:ext cx="3747900" cy="236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subTitle" idx="1"/>
          </p:nvPr>
        </p:nvSpPr>
        <p:spPr>
          <a:xfrm>
            <a:off x="709726" y="3365100"/>
            <a:ext cx="3483900" cy="47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326550" y="4254975"/>
            <a:ext cx="272051" cy="272301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32" name="Google Shape;432;p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9" name="Google Shape;439;p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4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620" name="Google Shape;620;p4"/>
            <p:cNvSpPr/>
            <p:nvPr/>
          </p:nvSpPr>
          <p:spPr>
            <a:xfrm rot="10800000">
              <a:off x="8103203" y="4578458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" name="Google Shape;621;p4"/>
            <p:cNvGrpSpPr/>
            <p:nvPr/>
          </p:nvGrpSpPr>
          <p:grpSpPr>
            <a:xfrm rot="10800000">
              <a:off x="8021900" y="4641048"/>
              <a:ext cx="858544" cy="356719"/>
              <a:chOff x="219125" y="484675"/>
              <a:chExt cx="1622650" cy="674200"/>
            </a:xfrm>
          </p:grpSpPr>
          <p:sp>
            <p:nvSpPr>
              <p:cNvPr id="622" name="Google Shape;622;p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23" name="Google Shape;623;p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4" name="Google Shape;624;p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7" name="Google Shape;627;p4"/>
            <p:cNvGrpSpPr/>
            <p:nvPr/>
          </p:nvGrpSpPr>
          <p:grpSpPr>
            <a:xfrm rot="10800000">
              <a:off x="274828" y="285765"/>
              <a:ext cx="498909" cy="721242"/>
              <a:chOff x="8233275" y="1900925"/>
              <a:chExt cx="753525" cy="1089325"/>
            </a:xfrm>
          </p:grpSpPr>
          <p:sp>
            <p:nvSpPr>
              <p:cNvPr id="628" name="Google Shape;628;p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9" name="Google Shape;629;p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4"/>
            <p:cNvGrpSpPr/>
            <p:nvPr/>
          </p:nvGrpSpPr>
          <p:grpSpPr>
            <a:xfrm rot="10800000">
              <a:off x="8442613" y="285764"/>
              <a:ext cx="438102" cy="483364"/>
              <a:chOff x="6715777" y="3950739"/>
              <a:chExt cx="586325" cy="646900"/>
            </a:xfrm>
          </p:grpSpPr>
          <p:sp>
            <p:nvSpPr>
              <p:cNvPr id="633" name="Google Shape;633;p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4" name="Google Shape;634;p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5" name="Google Shape;635;p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4"/>
            <p:cNvSpPr/>
            <p:nvPr/>
          </p:nvSpPr>
          <p:spPr>
            <a:xfrm rot="10800000">
              <a:off x="274813" y="7562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 rot="10800000">
              <a:off x="8679538" y="6555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"/>
          <p:cNvSpPr txBox="1">
            <a:spLocks noGrp="1"/>
          </p:cNvSpPr>
          <p:nvPr>
            <p:ph type="body" idx="1"/>
          </p:nvPr>
        </p:nvSpPr>
        <p:spPr>
          <a:xfrm>
            <a:off x="713325" y="1256175"/>
            <a:ext cx="7717800" cy="3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4" name="Google Shape;644;p4"/>
          <p:cNvSpPr/>
          <p:nvPr/>
        </p:nvSpPr>
        <p:spPr>
          <a:xfrm rot="10800000">
            <a:off x="274813" y="45784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577" name="Google Shape;1577;p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579" name="Google Shape;1579;p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2" name="Google Shape;1582;p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584" name="Google Shape;1584;p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4" name="Google Shape;1764;p9"/>
          <p:cNvGrpSpPr/>
          <p:nvPr/>
        </p:nvGrpSpPr>
        <p:grpSpPr>
          <a:xfrm>
            <a:off x="606079" y="607425"/>
            <a:ext cx="7824951" cy="3524927"/>
            <a:chOff x="606079" y="607425"/>
            <a:chExt cx="7824951" cy="3524927"/>
          </a:xfrm>
        </p:grpSpPr>
        <p:sp>
          <p:nvSpPr>
            <p:cNvPr id="1765" name="Google Shape;1765;p9"/>
            <p:cNvSpPr/>
            <p:nvPr/>
          </p:nvSpPr>
          <p:spPr>
            <a:xfrm>
              <a:off x="6923232" y="36523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2659047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6411002" y="1383700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606079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7817496" y="226470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1480623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9"/>
          <p:cNvGrpSpPr/>
          <p:nvPr/>
        </p:nvGrpSpPr>
        <p:grpSpPr>
          <a:xfrm>
            <a:off x="859343" y="443167"/>
            <a:ext cx="7571943" cy="4279202"/>
            <a:chOff x="859343" y="443167"/>
            <a:chExt cx="7571943" cy="4279202"/>
          </a:xfrm>
        </p:grpSpPr>
        <p:grpSp>
          <p:nvGrpSpPr>
            <p:cNvPr id="1772" name="Google Shape;1772;p9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1773" name="Google Shape;1773;p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74" name="Google Shape;1774;p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775" name="Google Shape;1775;p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78" name="Google Shape;1778;p9"/>
            <p:cNvGrpSpPr/>
            <p:nvPr/>
          </p:nvGrpSpPr>
          <p:grpSpPr>
            <a:xfrm>
              <a:off x="7488012" y="3652325"/>
              <a:ext cx="740188" cy="1070044"/>
              <a:chOff x="8233275" y="1900925"/>
              <a:chExt cx="753525" cy="1089325"/>
            </a:xfrm>
          </p:grpSpPr>
          <p:sp>
            <p:nvSpPr>
              <p:cNvPr id="1779" name="Google Shape;1779;p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0" name="Google Shape;1780;p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9"/>
            <p:cNvGrpSpPr/>
            <p:nvPr/>
          </p:nvGrpSpPr>
          <p:grpSpPr>
            <a:xfrm>
              <a:off x="1438024" y="1996727"/>
              <a:ext cx="740177" cy="816582"/>
              <a:chOff x="6715777" y="3950739"/>
              <a:chExt cx="586325" cy="646900"/>
            </a:xfrm>
          </p:grpSpPr>
          <p:sp>
            <p:nvSpPr>
              <p:cNvPr id="1784" name="Google Shape;1784;p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5" name="Google Shape;1785;p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6" name="Google Shape;1786;p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1" name="Google Shape;1791;p9"/>
            <p:cNvGrpSpPr/>
            <p:nvPr/>
          </p:nvGrpSpPr>
          <p:grpSpPr>
            <a:xfrm>
              <a:off x="7691071" y="443167"/>
              <a:ext cx="740215" cy="1050616"/>
              <a:chOff x="8082452" y="285774"/>
              <a:chExt cx="498898" cy="708105"/>
            </a:xfrm>
          </p:grpSpPr>
          <p:grpSp>
            <p:nvGrpSpPr>
              <p:cNvPr id="1792" name="Google Shape;1792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793" name="Google Shape;1793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94" name="Google Shape;1794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8" name="Google Shape;1798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9"/>
            <p:cNvGrpSpPr/>
            <p:nvPr/>
          </p:nvGrpSpPr>
          <p:grpSpPr>
            <a:xfrm rot="5400000">
              <a:off x="937576" y="4111407"/>
              <a:ext cx="373126" cy="529592"/>
              <a:chOff x="8082452" y="285774"/>
              <a:chExt cx="498898" cy="708105"/>
            </a:xfrm>
          </p:grpSpPr>
          <p:grpSp>
            <p:nvGrpSpPr>
              <p:cNvPr id="1800" name="Google Shape;1800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801" name="Google Shape;1801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02" name="Google Shape;1802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6" name="Google Shape;1806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7" name="Google Shape;1807;p9"/>
          <p:cNvSpPr txBox="1">
            <a:spLocks noGrp="1"/>
          </p:cNvSpPr>
          <p:nvPr>
            <p:ph type="subTitle" idx="1"/>
          </p:nvPr>
        </p:nvSpPr>
        <p:spPr>
          <a:xfrm>
            <a:off x="2733150" y="2902172"/>
            <a:ext cx="3677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08" name="Google Shape;1808;p9"/>
          <p:cNvSpPr txBox="1">
            <a:spLocks noGrp="1"/>
          </p:cNvSpPr>
          <p:nvPr>
            <p:ph type="ctrTitle"/>
          </p:nvPr>
        </p:nvSpPr>
        <p:spPr>
          <a:xfrm>
            <a:off x="2733300" y="2288072"/>
            <a:ext cx="3677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0" name="Google Shape;3860;p2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861" name="Google Shape;3861;p2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2" name="Google Shape;3862;p2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863" name="Google Shape;3863;p2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6" name="Google Shape;3866;p2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7" name="Google Shape;3867;p2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868" name="Google Shape;3868;p2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8" name="Google Shape;4048;p21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049" name="Google Shape;4049;p21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0" name="Google Shape;4050;p21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051" name="Google Shape;4051;p2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052" name="Google Shape;4052;p2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053" name="Google Shape;4053;p2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2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2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56" name="Google Shape;4056;p21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057" name="Google Shape;4057;p2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8" name="Google Shape;4058;p2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1" name="Google Shape;4061;p21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2" name="Google Shape;4062;p21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063" name="Google Shape;4063;p2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4" name="Google Shape;4064;p2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5" name="Google Shape;4065;p2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0" name="Google Shape;4070;p21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071" name="Google Shape;4071;p2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072" name="Google Shape;4072;p2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73" name="Google Shape;4073;p2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2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2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2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7" name="Google Shape;4077;p2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8" name="Google Shape;4078;p21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0" name="Google Shape;4080;p21"/>
          <p:cNvSpPr txBox="1">
            <a:spLocks noGrp="1"/>
          </p:cNvSpPr>
          <p:nvPr>
            <p:ph type="subTitle" idx="1"/>
          </p:nvPr>
        </p:nvSpPr>
        <p:spPr>
          <a:xfrm>
            <a:off x="3766224" y="2571758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1" name="Google Shape;4081;p21"/>
          <p:cNvSpPr txBox="1">
            <a:spLocks noGrp="1"/>
          </p:cNvSpPr>
          <p:nvPr>
            <p:ph type="subTitle" idx="2"/>
          </p:nvPr>
        </p:nvSpPr>
        <p:spPr>
          <a:xfrm>
            <a:off x="3447475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082" name="Google Shape;4082;p21"/>
          <p:cNvSpPr txBox="1">
            <a:spLocks noGrp="1"/>
          </p:cNvSpPr>
          <p:nvPr>
            <p:ph type="subTitle" idx="3"/>
          </p:nvPr>
        </p:nvSpPr>
        <p:spPr>
          <a:xfrm>
            <a:off x="1080350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3" name="Google Shape;4083;p21"/>
          <p:cNvSpPr txBox="1">
            <a:spLocks noGrp="1"/>
          </p:cNvSpPr>
          <p:nvPr>
            <p:ph type="subTitle" idx="4"/>
          </p:nvPr>
        </p:nvSpPr>
        <p:spPr>
          <a:xfrm>
            <a:off x="763400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084" name="Google Shape;4084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085" name="Google Shape;4085;p21"/>
          <p:cNvSpPr txBox="1">
            <a:spLocks noGrp="1"/>
          </p:cNvSpPr>
          <p:nvPr>
            <p:ph type="subTitle" idx="5"/>
          </p:nvPr>
        </p:nvSpPr>
        <p:spPr>
          <a:xfrm>
            <a:off x="6448499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6" name="Google Shape;4086;p21"/>
          <p:cNvSpPr txBox="1">
            <a:spLocks noGrp="1"/>
          </p:cNvSpPr>
          <p:nvPr>
            <p:ph type="subTitle" idx="6"/>
          </p:nvPr>
        </p:nvSpPr>
        <p:spPr>
          <a:xfrm>
            <a:off x="6131550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9" name="Google Shape;5009;p2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010" name="Google Shape;5010;p2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1" name="Google Shape;5011;p2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012" name="Google Shape;5012;p2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2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2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5" name="Google Shape;5015;p2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6" name="Google Shape;5016;p2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017" name="Google Shape;5017;p2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2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2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2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2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2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2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2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2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2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2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2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2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2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2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2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2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2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2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2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2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2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2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2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2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2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2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2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2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2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2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2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2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2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2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2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2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2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2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2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2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2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2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2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2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2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2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2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2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2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2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2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2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2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2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2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2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2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2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2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2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2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2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2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2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2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2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2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2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2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2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2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2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2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2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2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2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2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2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2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2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2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2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2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2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2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2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97" name="Google Shape;5197;p26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5198" name="Google Shape;5198;p26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9" name="Google Shape;5199;p2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200" name="Google Shape;5200;p2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01" name="Google Shape;5201;p2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202" name="Google Shape;5202;p2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2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2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05" name="Google Shape;5205;p2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206" name="Google Shape;5206;p2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07" name="Google Shape;5207;p2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0" name="Google Shape;5210;p26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1" name="Google Shape;5211;p2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5212" name="Google Shape;5212;p2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13" name="Google Shape;5213;p2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14" name="Google Shape;5214;p2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2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9" name="Google Shape;5219;p2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220" name="Google Shape;5220;p2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221" name="Google Shape;5221;p2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2" name="Google Shape;5222;p2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2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2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2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6" name="Google Shape;5226;p2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7" name="Google Shape;5227;p2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0" name="Google Shape;5230;p2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231" name="Google Shape;5231;p2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2" name="Google Shape;5232;p2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233" name="Google Shape;5233;p2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2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2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6" name="Google Shape;5236;p2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7" name="Google Shape;5237;p2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238" name="Google Shape;5238;p2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2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2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2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2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2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2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2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2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2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2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2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2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2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2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2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2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2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2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2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2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2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2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2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2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2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2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2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2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2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2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2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2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2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2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2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2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2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2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2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2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2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2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2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2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2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2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2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2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2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2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2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2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2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2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2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2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2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2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2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2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2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2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2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2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2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2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2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2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2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2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2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2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2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2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2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2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2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2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2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2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2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2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2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2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2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2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2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2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2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2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2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2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2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2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2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2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2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18" name="Google Shape;5418;p27"/>
          <p:cNvGrpSpPr/>
          <p:nvPr/>
        </p:nvGrpSpPr>
        <p:grpSpPr>
          <a:xfrm flipH="1">
            <a:off x="149515" y="-161621"/>
            <a:ext cx="8731222" cy="5235588"/>
            <a:chOff x="149515" y="-85421"/>
            <a:chExt cx="8731222" cy="5235588"/>
          </a:xfrm>
        </p:grpSpPr>
        <p:sp>
          <p:nvSpPr>
            <p:cNvPr id="5419" name="Google Shape;5419;p2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0" name="Google Shape;5420;p2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421" name="Google Shape;5421;p2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22" name="Google Shape;5422;p2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423" name="Google Shape;5423;p2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2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2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26" name="Google Shape;5426;p2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427" name="Google Shape;5427;p2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28" name="Google Shape;5428;p2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1" name="Google Shape;5431;p2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2" name="Google Shape;5432;p27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5433" name="Google Shape;5433;p2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34" name="Google Shape;5434;p2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35" name="Google Shape;5435;p2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2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2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2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2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0" name="Google Shape;5440;p2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441" name="Google Shape;5441;p2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442" name="Google Shape;5442;p2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3" name="Google Shape;5443;p2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2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2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2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47" name="Google Shape;5447;p2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8" name="Google Shape;5448;p27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137844" y="5593202"/>
            <a:ext cx="46116" cy="36598"/>
          </a:xfrm>
          <a:custGeom>
            <a:avLst/>
            <a:gdLst/>
            <a:ahLst/>
            <a:cxnLst/>
            <a:rect l="l" t="t" r="r" b="b"/>
            <a:pathLst>
              <a:path w="1439" h="1142" extrusionOk="0">
                <a:moveTo>
                  <a:pt x="868" y="0"/>
                </a:moveTo>
                <a:cubicBezTo>
                  <a:pt x="1" y="0"/>
                  <a:pt x="1" y="1141"/>
                  <a:pt x="868" y="1141"/>
                </a:cubicBezTo>
                <a:cubicBezTo>
                  <a:pt x="1439" y="1141"/>
                  <a:pt x="1439" y="0"/>
                  <a:pt x="8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203961" y="5520037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338668" y="5656816"/>
            <a:ext cx="27080" cy="18331"/>
          </a:xfrm>
          <a:custGeom>
            <a:avLst/>
            <a:gdLst/>
            <a:ahLst/>
            <a:cxnLst/>
            <a:rect l="l" t="t" r="r" b="b"/>
            <a:pathLst>
              <a:path w="845" h="572" extrusionOk="0">
                <a:moveTo>
                  <a:pt x="571" y="1"/>
                </a:moveTo>
                <a:cubicBezTo>
                  <a:pt x="0" y="1"/>
                  <a:pt x="0" y="572"/>
                  <a:pt x="571" y="572"/>
                </a:cubicBezTo>
                <a:cubicBezTo>
                  <a:pt x="845" y="572"/>
                  <a:pt x="845" y="1"/>
                  <a:pt x="571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614199" y="5693414"/>
            <a:ext cx="27817" cy="18299"/>
          </a:xfrm>
          <a:custGeom>
            <a:avLst/>
            <a:gdLst/>
            <a:ahLst/>
            <a:cxnLst/>
            <a:rect l="l" t="t" r="r" b="b"/>
            <a:pathLst>
              <a:path w="868" h="571" extrusionOk="0">
                <a:moveTo>
                  <a:pt x="571" y="0"/>
                </a:moveTo>
                <a:cubicBezTo>
                  <a:pt x="0" y="0"/>
                  <a:pt x="0" y="571"/>
                  <a:pt x="571" y="571"/>
                </a:cubicBezTo>
                <a:cubicBezTo>
                  <a:pt x="868" y="571"/>
                  <a:pt x="868" y="0"/>
                  <a:pt x="571" y="0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567953" y="5757766"/>
            <a:ext cx="27112" cy="18331"/>
          </a:xfrm>
          <a:custGeom>
            <a:avLst/>
            <a:gdLst/>
            <a:ahLst/>
            <a:cxnLst/>
            <a:rect l="l" t="t" r="r" b="b"/>
            <a:pathLst>
              <a:path w="846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845" y="571"/>
                  <a:pt x="845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7379279" y="5666334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7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30"/>
          <p:cNvSpPr txBox="1">
            <a:spLocks noGrp="1"/>
          </p:cNvSpPr>
          <p:nvPr>
            <p:ph type="ctrTitle"/>
          </p:nvPr>
        </p:nvSpPr>
        <p:spPr>
          <a:xfrm>
            <a:off x="339478" y="1111974"/>
            <a:ext cx="4368209" cy="2609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Cover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Detection (Deforestation)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64" name="Google Shape;5464;p30"/>
          <p:cNvGrpSpPr/>
          <p:nvPr/>
        </p:nvGrpSpPr>
        <p:grpSpPr>
          <a:xfrm>
            <a:off x="3167963" y="537775"/>
            <a:ext cx="5636560" cy="4278051"/>
            <a:chOff x="3244163" y="537775"/>
            <a:chExt cx="5636560" cy="4278051"/>
          </a:xfrm>
        </p:grpSpPr>
        <p:grpSp>
          <p:nvGrpSpPr>
            <p:cNvPr id="5465" name="Google Shape;5465;p30"/>
            <p:cNvGrpSpPr/>
            <p:nvPr/>
          </p:nvGrpSpPr>
          <p:grpSpPr>
            <a:xfrm>
              <a:off x="3990331" y="815789"/>
              <a:ext cx="858544" cy="356719"/>
              <a:chOff x="-68911" y="-91398"/>
              <a:chExt cx="1622650" cy="674200"/>
            </a:xfrm>
          </p:grpSpPr>
          <p:sp>
            <p:nvSpPr>
              <p:cNvPr id="5466" name="Google Shape;5466;p30"/>
              <p:cNvSpPr/>
              <p:nvPr/>
            </p:nvSpPr>
            <p:spPr>
              <a:xfrm>
                <a:off x="-51561" y="-70823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67" name="Google Shape;5467;p30"/>
              <p:cNvGrpSpPr/>
              <p:nvPr/>
            </p:nvGrpSpPr>
            <p:grpSpPr>
              <a:xfrm>
                <a:off x="-68911" y="-91398"/>
                <a:ext cx="1622650" cy="674200"/>
                <a:chOff x="-68911" y="-91398"/>
                <a:chExt cx="1622650" cy="674200"/>
              </a:xfrm>
            </p:grpSpPr>
            <p:sp>
              <p:nvSpPr>
                <p:cNvPr id="5468" name="Google Shape;5468;p30"/>
                <p:cNvSpPr/>
                <p:nvPr/>
              </p:nvSpPr>
              <p:spPr>
                <a:xfrm>
                  <a:off x="421789" y="538702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30"/>
                <p:cNvSpPr/>
                <p:nvPr/>
              </p:nvSpPr>
              <p:spPr>
                <a:xfrm>
                  <a:off x="-68911" y="38677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30"/>
                <p:cNvSpPr/>
                <p:nvPr/>
              </p:nvSpPr>
              <p:spPr>
                <a:xfrm>
                  <a:off x="1509639" y="-91398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71" name="Google Shape;5471;p30"/>
            <p:cNvGrpSpPr/>
            <p:nvPr/>
          </p:nvGrpSpPr>
          <p:grpSpPr>
            <a:xfrm>
              <a:off x="7797502" y="3690774"/>
              <a:ext cx="498898" cy="708105"/>
              <a:chOff x="7865075" y="285763"/>
              <a:chExt cx="716293" cy="1016662"/>
            </a:xfrm>
          </p:grpSpPr>
          <p:sp>
            <p:nvSpPr>
              <p:cNvPr id="5472" name="Google Shape;5472;p30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73" name="Google Shape;5473;p30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30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30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30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7" name="Google Shape;5477;p30"/>
            <p:cNvGrpSpPr/>
            <p:nvPr/>
          </p:nvGrpSpPr>
          <p:grpSpPr>
            <a:xfrm>
              <a:off x="8381813" y="1120598"/>
              <a:ext cx="498909" cy="721242"/>
              <a:chOff x="8233275" y="1900925"/>
              <a:chExt cx="753525" cy="1089325"/>
            </a:xfrm>
          </p:grpSpPr>
          <p:sp>
            <p:nvSpPr>
              <p:cNvPr id="5478" name="Google Shape;5478;p30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79" name="Google Shape;5479;p30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30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30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2" name="Google Shape;5482;p30"/>
            <p:cNvGrpSpPr/>
            <p:nvPr/>
          </p:nvGrpSpPr>
          <p:grpSpPr>
            <a:xfrm>
              <a:off x="3244163" y="537775"/>
              <a:ext cx="5567187" cy="4278051"/>
              <a:chOff x="3244163" y="537775"/>
              <a:chExt cx="5567187" cy="4278051"/>
            </a:xfrm>
          </p:grpSpPr>
          <p:grpSp>
            <p:nvGrpSpPr>
              <p:cNvPr id="5483" name="Google Shape;5483;p30"/>
              <p:cNvGrpSpPr/>
              <p:nvPr/>
            </p:nvGrpSpPr>
            <p:grpSpPr>
              <a:xfrm>
                <a:off x="3244163" y="537775"/>
                <a:ext cx="5409026" cy="4278051"/>
                <a:chOff x="3244163" y="537775"/>
                <a:chExt cx="5409026" cy="4278051"/>
              </a:xfrm>
            </p:grpSpPr>
            <p:sp>
              <p:nvSpPr>
                <p:cNvPr id="5484" name="Google Shape;5484;p30"/>
                <p:cNvSpPr/>
                <p:nvPr/>
              </p:nvSpPr>
              <p:spPr>
                <a:xfrm>
                  <a:off x="3244162" y="45435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30"/>
                <p:cNvSpPr/>
                <p:nvPr/>
              </p:nvSpPr>
              <p:spPr>
                <a:xfrm>
                  <a:off x="4609238" y="1477300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30"/>
                <p:cNvSpPr/>
                <p:nvPr/>
              </p:nvSpPr>
              <p:spPr>
                <a:xfrm>
                  <a:off x="8381138" y="5377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87" name="Google Shape;5487;p30"/>
              <p:cNvSpPr/>
              <p:nvPr/>
            </p:nvSpPr>
            <p:spPr>
              <a:xfrm>
                <a:off x="8312450" y="2479879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8" name="Google Shape;5488;p30"/>
            <p:cNvGrpSpPr/>
            <p:nvPr/>
          </p:nvGrpSpPr>
          <p:grpSpPr>
            <a:xfrm>
              <a:off x="4387440" y="3783714"/>
              <a:ext cx="586325" cy="646900"/>
              <a:chOff x="6715777" y="3950739"/>
              <a:chExt cx="586325" cy="646900"/>
            </a:xfrm>
          </p:grpSpPr>
          <p:sp>
            <p:nvSpPr>
              <p:cNvPr id="5489" name="Google Shape;5489;p30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90" name="Google Shape;5490;p30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91" name="Google Shape;5491;p30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30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30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30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30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96" name="Google Shape;5496;p30"/>
          <p:cNvGrpSpPr/>
          <p:nvPr/>
        </p:nvGrpSpPr>
        <p:grpSpPr>
          <a:xfrm>
            <a:off x="5472560" y="57768"/>
            <a:ext cx="3826527" cy="4619592"/>
            <a:chOff x="4561886" y="57768"/>
            <a:chExt cx="3865500" cy="5029200"/>
          </a:xfrm>
        </p:grpSpPr>
        <p:grpSp>
          <p:nvGrpSpPr>
            <p:cNvPr id="5497" name="Google Shape;5497;p30"/>
            <p:cNvGrpSpPr/>
            <p:nvPr/>
          </p:nvGrpSpPr>
          <p:grpSpPr>
            <a:xfrm>
              <a:off x="4561886" y="57768"/>
              <a:ext cx="3865500" cy="5029200"/>
              <a:chOff x="4561886" y="57768"/>
              <a:chExt cx="3865500" cy="5029200"/>
            </a:xfrm>
          </p:grpSpPr>
          <p:sp>
            <p:nvSpPr>
              <p:cNvPr id="5498" name="Google Shape;5498;p30"/>
              <p:cNvSpPr/>
              <p:nvPr/>
            </p:nvSpPr>
            <p:spPr>
              <a:xfrm rot="1799971">
                <a:off x="5661523" y="149778"/>
                <a:ext cx="1666225" cy="4845179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30"/>
              <p:cNvSpPr/>
              <p:nvPr/>
            </p:nvSpPr>
            <p:spPr>
              <a:xfrm rot="1799492">
                <a:off x="5733266" y="374227"/>
                <a:ext cx="1503985" cy="4373681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0" name="Google Shape;5500;p30"/>
            <p:cNvGrpSpPr/>
            <p:nvPr/>
          </p:nvGrpSpPr>
          <p:grpSpPr>
            <a:xfrm>
              <a:off x="4897575" y="836693"/>
              <a:ext cx="3166500" cy="3166500"/>
              <a:chOff x="4973775" y="711725"/>
              <a:chExt cx="3166500" cy="3166500"/>
            </a:xfrm>
          </p:grpSpPr>
          <p:sp>
            <p:nvSpPr>
              <p:cNvPr id="5501" name="Google Shape;5501;p30"/>
              <p:cNvSpPr/>
              <p:nvPr/>
            </p:nvSpPr>
            <p:spPr>
              <a:xfrm>
                <a:off x="4973775" y="711725"/>
                <a:ext cx="3166500" cy="3166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30"/>
              <p:cNvSpPr/>
              <p:nvPr/>
            </p:nvSpPr>
            <p:spPr>
              <a:xfrm>
                <a:off x="5068400" y="806225"/>
                <a:ext cx="2977500" cy="297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30"/>
              <p:cNvSpPr/>
              <p:nvPr/>
            </p:nvSpPr>
            <p:spPr>
              <a:xfrm>
                <a:off x="5144750" y="882576"/>
                <a:ext cx="2824800" cy="28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30"/>
              <p:cNvSpPr/>
              <p:nvPr/>
            </p:nvSpPr>
            <p:spPr>
              <a:xfrm>
                <a:off x="5232763" y="970575"/>
                <a:ext cx="2648700" cy="2648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5" name="Google Shape;5505;p30"/>
              <p:cNvGrpSpPr/>
              <p:nvPr/>
            </p:nvGrpSpPr>
            <p:grpSpPr>
              <a:xfrm>
                <a:off x="5316730" y="1054535"/>
                <a:ext cx="2480778" cy="2480778"/>
                <a:chOff x="4053950" y="1851775"/>
                <a:chExt cx="447600" cy="447600"/>
              </a:xfrm>
            </p:grpSpPr>
            <p:sp>
              <p:nvSpPr>
                <p:cNvPr id="5506" name="Google Shape;5506;p30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30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30"/>
                <p:cNvSpPr/>
                <p:nvPr/>
              </p:nvSpPr>
              <p:spPr>
                <a:xfrm>
                  <a:off x="4319475" y="1881075"/>
                  <a:ext cx="152775" cy="3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" h="12620" extrusionOk="0">
                      <a:moveTo>
                        <a:pt x="373" y="0"/>
                      </a:moveTo>
                      <a:cubicBezTo>
                        <a:pt x="145" y="427"/>
                        <a:pt x="1" y="914"/>
                        <a:pt x="1" y="1371"/>
                      </a:cubicBezTo>
                      <a:cubicBezTo>
                        <a:pt x="1" y="1828"/>
                        <a:pt x="115" y="2284"/>
                        <a:pt x="373" y="2627"/>
                      </a:cubicBezTo>
                      <a:cubicBezTo>
                        <a:pt x="659" y="3027"/>
                        <a:pt x="1086" y="3255"/>
                        <a:pt x="1485" y="3511"/>
                      </a:cubicBezTo>
                      <a:cubicBezTo>
                        <a:pt x="2228" y="3998"/>
                        <a:pt x="2771" y="4626"/>
                        <a:pt x="2742" y="5539"/>
                      </a:cubicBezTo>
                      <a:cubicBezTo>
                        <a:pt x="2742" y="6396"/>
                        <a:pt x="2429" y="7223"/>
                        <a:pt x="2342" y="8079"/>
                      </a:cubicBezTo>
                      <a:cubicBezTo>
                        <a:pt x="2257" y="8936"/>
                        <a:pt x="2285" y="9822"/>
                        <a:pt x="2570" y="10621"/>
                      </a:cubicBezTo>
                      <a:cubicBezTo>
                        <a:pt x="2970" y="11649"/>
                        <a:pt x="3799" y="12305"/>
                        <a:pt x="4740" y="12620"/>
                      </a:cubicBezTo>
                      <a:cubicBezTo>
                        <a:pt x="5055" y="12220"/>
                        <a:pt x="5311" y="11791"/>
                        <a:pt x="5540" y="11364"/>
                      </a:cubicBezTo>
                      <a:cubicBezTo>
                        <a:pt x="4969" y="10850"/>
                        <a:pt x="4541" y="10192"/>
                        <a:pt x="4370" y="9393"/>
                      </a:cubicBezTo>
                      <a:cubicBezTo>
                        <a:pt x="4085" y="7908"/>
                        <a:pt x="5055" y="6709"/>
                        <a:pt x="6111" y="5795"/>
                      </a:cubicBezTo>
                      <a:cubicBezTo>
                        <a:pt x="5398" y="2970"/>
                        <a:pt x="3198" y="743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30"/>
                <p:cNvSpPr/>
                <p:nvPr/>
              </p:nvSpPr>
              <p:spPr>
                <a:xfrm>
                  <a:off x="4143200" y="1875350"/>
                  <a:ext cx="180600" cy="2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4" h="9196" extrusionOk="0">
                      <a:moveTo>
                        <a:pt x="4825" y="1"/>
                      </a:moveTo>
                      <a:lnTo>
                        <a:pt x="4825" y="1"/>
                      </a:lnTo>
                      <a:cubicBezTo>
                        <a:pt x="2970" y="115"/>
                        <a:pt x="1284" y="857"/>
                        <a:pt x="1" y="2027"/>
                      </a:cubicBezTo>
                      <a:cubicBezTo>
                        <a:pt x="713" y="2571"/>
                        <a:pt x="1741" y="2742"/>
                        <a:pt x="2570" y="3112"/>
                      </a:cubicBezTo>
                      <a:cubicBezTo>
                        <a:pt x="3941" y="3740"/>
                        <a:pt x="4626" y="5110"/>
                        <a:pt x="4854" y="6538"/>
                      </a:cubicBezTo>
                      <a:cubicBezTo>
                        <a:pt x="4939" y="7196"/>
                        <a:pt x="4969" y="7881"/>
                        <a:pt x="5224" y="8479"/>
                      </a:cubicBezTo>
                      <a:cubicBezTo>
                        <a:pt x="5368" y="8822"/>
                        <a:pt x="5681" y="9194"/>
                        <a:pt x="6081" y="9194"/>
                      </a:cubicBezTo>
                      <a:cubicBezTo>
                        <a:pt x="6094" y="9195"/>
                        <a:pt x="6107" y="9196"/>
                        <a:pt x="6120" y="9196"/>
                      </a:cubicBezTo>
                      <a:cubicBezTo>
                        <a:pt x="6496" y="9196"/>
                        <a:pt x="6714" y="8812"/>
                        <a:pt x="6853" y="8509"/>
                      </a:cubicBezTo>
                      <a:cubicBezTo>
                        <a:pt x="7223" y="7538"/>
                        <a:pt x="6652" y="6538"/>
                        <a:pt x="6168" y="5739"/>
                      </a:cubicBezTo>
                      <a:cubicBezTo>
                        <a:pt x="5738" y="4996"/>
                        <a:pt x="5282" y="4254"/>
                        <a:pt x="4969" y="3454"/>
                      </a:cubicBezTo>
                      <a:cubicBezTo>
                        <a:pt x="4653" y="2598"/>
                        <a:pt x="4539" y="1684"/>
                        <a:pt x="4683" y="771"/>
                      </a:cubicBezTo>
                      <a:cubicBezTo>
                        <a:pt x="4711" y="515"/>
                        <a:pt x="4768" y="257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30"/>
                <p:cNvSpPr/>
                <p:nvPr/>
              </p:nvSpPr>
              <p:spPr>
                <a:xfrm>
                  <a:off x="4076100" y="1968825"/>
                  <a:ext cx="275550" cy="30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" h="12251" extrusionOk="0">
                      <a:moveTo>
                        <a:pt x="1228" y="1"/>
                      </a:moveTo>
                      <a:cubicBezTo>
                        <a:pt x="458" y="1257"/>
                        <a:pt x="1" y="2714"/>
                        <a:pt x="1" y="4284"/>
                      </a:cubicBezTo>
                      <a:cubicBezTo>
                        <a:pt x="1" y="4599"/>
                        <a:pt x="28" y="4912"/>
                        <a:pt x="58" y="5227"/>
                      </a:cubicBezTo>
                      <a:cubicBezTo>
                        <a:pt x="572" y="4912"/>
                        <a:pt x="1086" y="4626"/>
                        <a:pt x="1657" y="4599"/>
                      </a:cubicBezTo>
                      <a:cubicBezTo>
                        <a:pt x="2513" y="4599"/>
                        <a:pt x="2913" y="5426"/>
                        <a:pt x="2998" y="6141"/>
                      </a:cubicBezTo>
                      <a:cubicBezTo>
                        <a:pt x="3142" y="7481"/>
                        <a:pt x="2856" y="8852"/>
                        <a:pt x="3199" y="10165"/>
                      </a:cubicBezTo>
                      <a:cubicBezTo>
                        <a:pt x="3256" y="10394"/>
                        <a:pt x="3340" y="10652"/>
                        <a:pt x="3455" y="10880"/>
                      </a:cubicBezTo>
                      <a:cubicBezTo>
                        <a:pt x="3854" y="11166"/>
                        <a:pt x="4284" y="11394"/>
                        <a:pt x="4740" y="11593"/>
                      </a:cubicBezTo>
                      <a:cubicBezTo>
                        <a:pt x="5197" y="11508"/>
                        <a:pt x="5654" y="11136"/>
                        <a:pt x="6054" y="10880"/>
                      </a:cubicBezTo>
                      <a:cubicBezTo>
                        <a:pt x="6415" y="10651"/>
                        <a:pt x="6803" y="10499"/>
                        <a:pt x="7207" y="10499"/>
                      </a:cubicBezTo>
                      <a:cubicBezTo>
                        <a:pt x="7409" y="10499"/>
                        <a:pt x="7615" y="10537"/>
                        <a:pt x="7824" y="10622"/>
                      </a:cubicBezTo>
                      <a:cubicBezTo>
                        <a:pt x="8338" y="10823"/>
                        <a:pt x="8708" y="11280"/>
                        <a:pt x="8966" y="11764"/>
                      </a:cubicBezTo>
                      <a:cubicBezTo>
                        <a:pt x="9050" y="11908"/>
                        <a:pt x="9137" y="12079"/>
                        <a:pt x="9194" y="12251"/>
                      </a:cubicBezTo>
                      <a:cubicBezTo>
                        <a:pt x="9823" y="12164"/>
                        <a:pt x="10421" y="11992"/>
                        <a:pt x="11022" y="11764"/>
                      </a:cubicBezTo>
                      <a:cubicBezTo>
                        <a:pt x="10878" y="11421"/>
                        <a:pt x="10793" y="11079"/>
                        <a:pt x="10679" y="10736"/>
                      </a:cubicBezTo>
                      <a:cubicBezTo>
                        <a:pt x="10364" y="9594"/>
                        <a:pt x="9823" y="8596"/>
                        <a:pt x="8738" y="8025"/>
                      </a:cubicBezTo>
                      <a:cubicBezTo>
                        <a:pt x="7908" y="7596"/>
                        <a:pt x="6853" y="7367"/>
                        <a:pt x="6396" y="6483"/>
                      </a:cubicBezTo>
                      <a:cubicBezTo>
                        <a:pt x="5940" y="5512"/>
                        <a:pt x="6367" y="4455"/>
                        <a:pt x="6282" y="3484"/>
                      </a:cubicBezTo>
                      <a:cubicBezTo>
                        <a:pt x="6195" y="2258"/>
                        <a:pt x="5083" y="1858"/>
                        <a:pt x="4026" y="1630"/>
                      </a:cubicBezTo>
                      <a:cubicBezTo>
                        <a:pt x="3112" y="1429"/>
                        <a:pt x="1856" y="1257"/>
                        <a:pt x="1371" y="287"/>
                      </a:cubicBezTo>
                      <a:cubicBezTo>
                        <a:pt x="1314" y="202"/>
                        <a:pt x="1257" y="115"/>
                        <a:pt x="122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50269" y="445025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kern="1400" spc="-5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 of Subsets generated Using Random Forest Classifier</a:t>
            </a:r>
            <a:endParaRPr lang="en-IN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2332B-2E20-00F3-AB55-27662986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0" y="1330975"/>
            <a:ext cx="2844989" cy="322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E6559-8B4E-3F5D-1CA4-9EB2E36A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101" y="1330975"/>
            <a:ext cx="2873798" cy="322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5E8CD-2744-14A1-4DFE-927CAFA3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602" y="1330975"/>
            <a:ext cx="2873798" cy="32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8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07271" y="247464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Plots Of  Classified Areas based on Classes</a:t>
            </a:r>
            <a:endParaRPr lang="en-IN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37D90-4BCF-129D-C453-1AF4C1B1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" y="1273879"/>
            <a:ext cx="2780790" cy="259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6242C-4F74-A773-CD89-A1A78CDC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29" y="1273879"/>
            <a:ext cx="2780790" cy="2595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F5211-B73B-920B-1940-C7B60BC7F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373" y="1273879"/>
            <a:ext cx="2780791" cy="25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09381" y="89425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200" b="1" kern="1400" spc="-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 Analysis</a:t>
            </a:r>
            <a:endParaRPr lang="en-IN" sz="3200" b="1" kern="1400" spc="-5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3A20B-D92E-2EAF-8745-1F51A1A9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1" y="1296635"/>
            <a:ext cx="2656809" cy="745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A13EBB-622C-5AC4-DA14-B67F2E352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021" y="1296635"/>
            <a:ext cx="3064925" cy="74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68E50-4BC6-3EB7-894F-8155319E2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212" y="1296636"/>
            <a:ext cx="2721396" cy="745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87850-DAF4-7F2F-C657-D9CE02A4CE27}"/>
              </a:ext>
            </a:extLst>
          </p:cNvPr>
          <p:cNvSpPr txBox="1"/>
          <p:nvPr/>
        </p:nvSpPr>
        <p:spPr>
          <a:xfrm>
            <a:off x="585979" y="762000"/>
            <a:ext cx="32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Area of Subset 2000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5735C-D84D-3A11-1222-474B47F4A497}"/>
              </a:ext>
            </a:extLst>
          </p:cNvPr>
          <p:cNvSpPr txBox="1"/>
          <p:nvPr/>
        </p:nvSpPr>
        <p:spPr>
          <a:xfrm>
            <a:off x="3372280" y="764366"/>
            <a:ext cx="239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Area of Subset 2010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0EA64-9AA1-DFA8-4CA9-4EA02AD0EC04}"/>
              </a:ext>
            </a:extLst>
          </p:cNvPr>
          <p:cNvSpPr txBox="1"/>
          <p:nvPr/>
        </p:nvSpPr>
        <p:spPr>
          <a:xfrm>
            <a:off x="6536622" y="762000"/>
            <a:ext cx="239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Area of Subset 2022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9FDC5-38C7-4F21-3922-7136C2EC9CDF}"/>
              </a:ext>
            </a:extLst>
          </p:cNvPr>
          <p:cNvSpPr txBox="1"/>
          <p:nvPr/>
        </p:nvSpPr>
        <p:spPr>
          <a:xfrm>
            <a:off x="409381" y="2446260"/>
            <a:ext cx="494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Change in Area Based on Classes 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E397FE-8863-DF1E-3D0C-63B3FD0AE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82" y="3101343"/>
            <a:ext cx="8282036" cy="24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2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50269" y="0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 Classification Using ERDAS</a:t>
            </a:r>
            <a:endParaRPr lang="en-IN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EE3172-CFCB-BE75-7259-489707088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933450"/>
              </p:ext>
            </p:extLst>
          </p:nvPr>
        </p:nvGraphicFramePr>
        <p:xfrm>
          <a:off x="987134" y="731375"/>
          <a:ext cx="7169731" cy="4966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75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501E2-B329-FD1F-F69D-90C736A3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ECA69-CA6B-0BB2-E9EF-6369D83C1FFF}"/>
              </a:ext>
            </a:extLst>
          </p:cNvPr>
          <p:cNvSpPr txBox="1"/>
          <p:nvPr/>
        </p:nvSpPr>
        <p:spPr>
          <a:xfrm>
            <a:off x="375920" y="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Land Cover Detection 2000 to 2010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5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8EA2C-9731-AC4D-EC25-69A694C1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6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45170-296B-EA44-BCFB-D54DC19D3CBD}"/>
              </a:ext>
            </a:extLst>
          </p:cNvPr>
          <p:cNvSpPr txBox="1"/>
          <p:nvPr/>
        </p:nvSpPr>
        <p:spPr>
          <a:xfrm>
            <a:off x="274320" y="-91440"/>
            <a:ext cx="81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Land Cover Detection 2010 to 2022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5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0E404-F599-634A-B57A-953A10D8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6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4CA5B-1341-E27E-8ABA-0B7D9940B6C5}"/>
              </a:ext>
            </a:extLst>
          </p:cNvPr>
          <p:cNvSpPr txBox="1"/>
          <p:nvPr/>
        </p:nvSpPr>
        <p:spPr>
          <a:xfrm>
            <a:off x="264160" y="-91440"/>
            <a:ext cx="857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Land Cover Detection 2000 to 2022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3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54489" y="292502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3600" b="1" kern="1400" spc="-5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IN" sz="2800" b="1" kern="1400" spc="-5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22" name="Google Shape;5622;p35"/>
          <p:cNvSpPr txBox="1">
            <a:spLocks noGrp="1"/>
          </p:cNvSpPr>
          <p:nvPr>
            <p:ph type="subTitle" idx="6"/>
          </p:nvPr>
        </p:nvSpPr>
        <p:spPr>
          <a:xfrm>
            <a:off x="454489" y="977874"/>
            <a:ext cx="8333678" cy="6669041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Random Forest Classifier: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Observed that Vegetation Area increases over the time from 2000 to 2022.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Snow area decreased from 2000 to 2010 but again increased from 2010 to 2022 and Overall decreased from 2000 to 2022.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Barren Area increased from 2000 to 2010 but decreased at large extent from 2010 to 2022 and Overall decreased from 2000 to 2022.</a:t>
            </a: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ERDAS :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Vegetation Area increased from 2000 to 2010 but decreased from 2010 to 2022.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425450" indent="-285750"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139700" indent="0" algn="l"/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482600" indent="-342900" algn="l">
              <a:buFont typeface="Wingdings" panose="05000000000000000000" pitchFamily="2" charset="2"/>
              <a:buChar char="q"/>
            </a:pP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34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8BDBF-A158-7F76-AEFA-9A241A56CC87}"/>
              </a:ext>
            </a:extLst>
          </p:cNvPr>
          <p:cNvSpPr/>
          <p:nvPr/>
        </p:nvSpPr>
        <p:spPr>
          <a:xfrm>
            <a:off x="1852349" y="2110085"/>
            <a:ext cx="543931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pitchFamily="8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5560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B490F-658A-33DF-BCF3-803E9DFDF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272" y="163551"/>
            <a:ext cx="7717800" cy="5282209"/>
          </a:xfrm>
        </p:spPr>
        <p:txBody>
          <a:bodyPr/>
          <a:lstStyle/>
          <a:p>
            <a:pPr marL="1397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</a:t>
            </a:r>
          </a:p>
          <a:p>
            <a:pPr marL="13970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Viraj Hirpara           202319003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Piyush Pandya         202319023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 Velani           202319025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 Patel               202319007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Rabadiya        202319029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</a:p>
          <a:p>
            <a:pPr marL="1397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Ranendu Ghosh</a:t>
            </a:r>
          </a:p>
          <a:p>
            <a:pPr marL="1397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Viral Dave</a:t>
            </a:r>
          </a:p>
          <a:p>
            <a:pPr marL="13970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p33"/>
          <p:cNvSpPr txBox="1">
            <a:spLocks noGrp="1"/>
          </p:cNvSpPr>
          <p:nvPr>
            <p:ph type="subTitle" idx="1"/>
          </p:nvPr>
        </p:nvSpPr>
        <p:spPr>
          <a:xfrm>
            <a:off x="550820" y="1743134"/>
            <a:ext cx="8042359" cy="34822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 cover change detection is the process of identifying and quantifying changes in the Earth's land surface over time. It is a critical tool for understanding and managing environmental and ecological systems.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 cover changes can be caused by a variety of natural and anthropogenic factors, including deforestation, urbanization, agriculture, climate change, and natural disasters.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 cover change detection involves comparing data from satellite imagery or other remote sensing data from different time periods to identify areas where the land cover has changed. 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/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5571" name="Google Shape;5571;p33"/>
          <p:cNvSpPr txBox="1">
            <a:spLocks noGrp="1"/>
          </p:cNvSpPr>
          <p:nvPr>
            <p:ph type="ctrTitle"/>
          </p:nvPr>
        </p:nvSpPr>
        <p:spPr>
          <a:xfrm>
            <a:off x="2122794" y="134968"/>
            <a:ext cx="4898409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08;p34">
            <a:extLst>
              <a:ext uri="{FF2B5EF4-FFF2-40B4-BE49-F238E27FC236}">
                <a16:creationId xmlns:a16="http://schemas.microsoft.com/office/drawing/2014/main" id="{5983CA78-F4A9-ED73-D41B-D555DC0AA823}"/>
              </a:ext>
            </a:extLst>
          </p:cNvPr>
          <p:cNvSpPr txBox="1">
            <a:spLocks/>
          </p:cNvSpPr>
          <p:nvPr/>
        </p:nvSpPr>
        <p:spPr>
          <a:xfrm>
            <a:off x="426720" y="196850"/>
            <a:ext cx="8371840" cy="47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"/>
            </a:pPr>
            <a:r>
              <a:rPr lang="en-US" sz="4000" b="1" kern="1400" spc="-5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Objective:</a:t>
            </a:r>
          </a:p>
          <a:p>
            <a:pPr marL="0"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</a:p>
          <a:p>
            <a:pPr marL="0" algn="l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map and monitor land cover changes in Arunachal Pradesh, India, from 2000 to 2022.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map and detect change using supervised classification algorithms in machine learning-based model</a:t>
            </a: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713100" y="3434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</a:t>
            </a:r>
            <a:endParaRPr sz="3600" dirty="0"/>
          </a:p>
        </p:txBody>
      </p:sp>
      <p:sp>
        <p:nvSpPr>
          <p:cNvPr id="5622" name="Google Shape;5622;p35"/>
          <p:cNvSpPr txBox="1">
            <a:spLocks noGrp="1"/>
          </p:cNvSpPr>
          <p:nvPr>
            <p:ph type="subTitle" idx="6"/>
          </p:nvPr>
        </p:nvSpPr>
        <p:spPr>
          <a:xfrm>
            <a:off x="233680" y="1669000"/>
            <a:ext cx="8768079" cy="3605655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 deforestation and forest degradation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 urbanization and its impacts on the environment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Assess the expansion of agriculture and its effects on biodiversity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Study the impacts of climate change on land cover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 the spread of invasive species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 the effects of natural disasters on land cover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 land-use planning and decision-making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54050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  <a:endParaRPr sz="3200" dirty="0"/>
          </a:p>
        </p:txBody>
      </p:sp>
      <p:sp>
        <p:nvSpPr>
          <p:cNvPr id="5622" name="Google Shape;5622;p35"/>
          <p:cNvSpPr txBox="1">
            <a:spLocks noGrp="1"/>
          </p:cNvSpPr>
          <p:nvPr>
            <p:ph type="subTitle" idx="6"/>
          </p:nvPr>
        </p:nvSpPr>
        <p:spPr>
          <a:xfrm>
            <a:off x="330819" y="1363331"/>
            <a:ext cx="8333678" cy="3605655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USGS Earth Explorer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Landsat 4/5 for 2000 and 2010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Landsat 8 for 2022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 Free Imagery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Minimizing cloud cover to &lt;10%</a:t>
            </a:r>
            <a:endParaRPr lang="en-US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Multispectral Band with Resolution 30m.</a:t>
            </a: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B06F7-1FE5-E4EA-4BA3-E02906C9FCE6}"/>
              </a:ext>
            </a:extLst>
          </p:cNvPr>
          <p:cNvSpPr txBox="1"/>
          <p:nvPr/>
        </p:nvSpPr>
        <p:spPr>
          <a:xfrm>
            <a:off x="6911898" y="4815098"/>
            <a:ext cx="2906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USGS Earth Explorer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2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50269" y="445025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 and Data Preparation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22" name="Google Shape;5622;p35"/>
          <p:cNvSpPr txBox="1">
            <a:spLocks noGrp="1"/>
          </p:cNvSpPr>
          <p:nvPr>
            <p:ph type="subTitle" idx="6"/>
          </p:nvPr>
        </p:nvSpPr>
        <p:spPr>
          <a:xfrm>
            <a:off x="446049" y="1092820"/>
            <a:ext cx="8333678" cy="3605655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571500" indent="-571500" algn="l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Stacking</a:t>
            </a:r>
          </a:p>
          <a:p>
            <a:pPr marL="571500" indent="-571500" algn="l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Mosaic</a:t>
            </a:r>
          </a:p>
          <a:p>
            <a:pPr marL="571500" indent="-571500" algn="l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IN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Clipping</a:t>
            </a:r>
          </a:p>
          <a:p>
            <a:pPr marL="571500" indent="-571500" algn="l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IN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Subset</a:t>
            </a: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37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50269" y="445025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200" b="1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Extraction and Preparation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22" name="Google Shape;5622;p35"/>
          <p:cNvSpPr txBox="1">
            <a:spLocks noGrp="1"/>
          </p:cNvSpPr>
          <p:nvPr>
            <p:ph type="subTitle" idx="6"/>
          </p:nvPr>
        </p:nvSpPr>
        <p:spPr>
          <a:xfrm>
            <a:off x="450269" y="1753220"/>
            <a:ext cx="8333678" cy="3605655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 is a crucial step in land cover change detection, as it involves transforming raw satellite image data into a more meaningful and interpretable representation that can be effectively utilized by machine learning algorithms.</a:t>
            </a: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/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37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35"/>
          <p:cNvSpPr txBox="1">
            <a:spLocks noGrp="1"/>
          </p:cNvSpPr>
          <p:nvPr>
            <p:ph type="title"/>
          </p:nvPr>
        </p:nvSpPr>
        <p:spPr>
          <a:xfrm>
            <a:off x="450269" y="241825"/>
            <a:ext cx="8329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b="1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Preparation for Supervised Classification in ML</a:t>
            </a:r>
            <a:endParaRPr lang="en-IN" sz="2800" kern="1400" spc="-5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22" name="Google Shape;5622;p35"/>
          <p:cNvSpPr txBox="1">
            <a:spLocks noGrp="1"/>
          </p:cNvSpPr>
          <p:nvPr>
            <p:ph type="subTitle" idx="6"/>
          </p:nvPr>
        </p:nvSpPr>
        <p:spPr>
          <a:xfrm>
            <a:off x="446049" y="2064205"/>
            <a:ext cx="8333678" cy="4379325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normalization is an essential step in feature preparation for machine learning algorithms. It involves scaling features to a common range, ensuring that all features have a similar order of magnitude. This is particularly important when dealing with features that have different units or scales.</a:t>
            </a: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Choosing the Appropriate Normalization Technique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Applying Z-score normalization to subset image’s data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Converting categorical data into numerical representation in points          feature’s  data (label encoding)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Applying Z-score normalization to points feature’s data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139700" indent="0" algn="l"/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482600" indent="-342900" algn="l">
              <a:buFont typeface="Wingdings" panose="05000000000000000000" pitchFamily="2" charset="2"/>
              <a:buChar char="q"/>
            </a:pP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41" name="Google Shape;5641;p35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188300"/>
      </p:ext>
    </p:extLst>
  </p:cSld>
  <p:clrMapOvr>
    <a:masterClrMapping/>
  </p:clrMapOvr>
</p:sld>
</file>

<file path=ppt/theme/theme1.xml><?xml version="1.0" encoding="utf-8"?>
<a:theme xmlns:a="http://schemas.openxmlformats.org/drawingml/2006/main" name="Dark Astronomy Thesis by Slidesgo">
  <a:themeElements>
    <a:clrScheme name="Simple Light">
      <a:dk1>
        <a:srgbClr val="FFFFFF"/>
      </a:dk1>
      <a:lt1>
        <a:srgbClr val="000000"/>
      </a:lt1>
      <a:dk2>
        <a:srgbClr val="D0E0E3"/>
      </a:dk2>
      <a:lt2>
        <a:srgbClr val="76A5AF"/>
      </a:lt2>
      <a:accent1>
        <a:srgbClr val="45818E"/>
      </a:accent1>
      <a:accent2>
        <a:srgbClr val="134F5C"/>
      </a:accent2>
      <a:accent3>
        <a:srgbClr val="EA9999"/>
      </a:accent3>
      <a:accent4>
        <a:srgbClr val="F4CCCC"/>
      </a:accent4>
      <a:accent5>
        <a:srgbClr val="FFF2CC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601</Words>
  <Application>Microsoft Office PowerPoint</Application>
  <PresentationFormat>On-screen Show (16:9)</PresentationFormat>
  <Paragraphs>106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Nunito</vt:lpstr>
      <vt:lpstr>Poppins</vt:lpstr>
      <vt:lpstr>Mountains of Christmas</vt:lpstr>
      <vt:lpstr>Dosis</vt:lpstr>
      <vt:lpstr>Algerian</vt:lpstr>
      <vt:lpstr>Wingdings</vt:lpstr>
      <vt:lpstr>Times New Roman</vt:lpstr>
      <vt:lpstr>Arial</vt:lpstr>
      <vt:lpstr>Hind Siliguri Medium</vt:lpstr>
      <vt:lpstr>Calibri</vt:lpstr>
      <vt:lpstr>Dark Astronomy Thesis by Slidesgo</vt:lpstr>
      <vt:lpstr>Land Cover  Change Detection (Deforestation)</vt:lpstr>
      <vt:lpstr>PowerPoint Presentation</vt:lpstr>
      <vt:lpstr>INTRODUCTION</vt:lpstr>
      <vt:lpstr>PowerPoint Presentation</vt:lpstr>
      <vt:lpstr>Importance</vt:lpstr>
      <vt:lpstr>Data Collection</vt:lpstr>
      <vt:lpstr>Data Preprocessing and Data Preparation</vt:lpstr>
      <vt:lpstr>Feature Extraction and Preparation</vt:lpstr>
      <vt:lpstr>Data Preparation for Supervised Classification in ML</vt:lpstr>
      <vt:lpstr>Map of Subsets generated Using Random Forest Classifier</vt:lpstr>
      <vt:lpstr>Bar Plots Of  Classified Areas based on Classes</vt:lpstr>
      <vt:lpstr>Change Analysis</vt:lpstr>
      <vt:lpstr>Unsupervised Classification Using ERDAS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Change Detection (Deforestation)</dc:title>
  <dc:creator>Harsh Velani</dc:creator>
  <cp:lastModifiedBy>Harsh Velani</cp:lastModifiedBy>
  <cp:revision>23</cp:revision>
  <dcterms:modified xsi:type="dcterms:W3CDTF">2023-11-25T05:43:16Z</dcterms:modified>
</cp:coreProperties>
</file>